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9" r:id="rId1"/>
  </p:sldMasterIdLst>
  <p:sldIdLst>
    <p:sldId id="264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Verdana" panose="020B060403050404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4F0FC"/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9" d="100"/>
          <a:sy n="89" d="100"/>
        </p:scale>
        <p:origin x="855" y="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>
            <a:extLst>
              <a:ext uri="{FF2B5EF4-FFF2-40B4-BE49-F238E27FC236}">
                <a16:creationId xmlns:a16="http://schemas.microsoft.com/office/drawing/2014/main" id="{9E19BC75-F418-1914-50D0-925BFD09A00B}"/>
              </a:ext>
            </a:extLst>
          </p:cNvPr>
          <p:cNvGrpSpPr>
            <a:grpSpLocks/>
          </p:cNvGrpSpPr>
          <p:nvPr/>
        </p:nvGrpSpPr>
        <p:grpSpPr bwMode="auto">
          <a:xfrm>
            <a:off x="0" y="0"/>
            <a:ext cx="9148763" cy="6851650"/>
            <a:chOff x="1" y="0"/>
            <a:chExt cx="5763" cy="4316"/>
          </a:xfrm>
        </p:grpSpPr>
        <p:sp>
          <p:nvSpPr>
            <p:cNvPr id="3" name="Freeform 3">
              <a:extLst>
                <a:ext uri="{FF2B5EF4-FFF2-40B4-BE49-F238E27FC236}">
                  <a16:creationId xmlns:a16="http://schemas.microsoft.com/office/drawing/2014/main" id="{9DDE2B67-5BAD-A450-BAC8-787BEA91FA9E}"/>
                </a:ext>
              </a:extLst>
            </p:cNvPr>
            <p:cNvSpPr>
              <a:spLocks/>
            </p:cNvSpPr>
            <p:nvPr/>
          </p:nvSpPr>
          <p:spPr bwMode="hidden">
            <a:xfrm>
              <a:off x="5045" y="2626"/>
              <a:ext cx="719" cy="1690"/>
            </a:xfrm>
            <a:custGeom>
              <a:avLst/>
              <a:gdLst/>
              <a:ahLst/>
              <a:cxnLst>
                <a:cxn ang="0">
                  <a:pos x="717" y="72"/>
                </a:cxn>
                <a:cxn ang="0">
                  <a:pos x="717" y="0"/>
                </a:cxn>
                <a:cxn ang="0">
                  <a:pos x="699" y="101"/>
                </a:cxn>
                <a:cxn ang="0">
                  <a:pos x="675" y="209"/>
                </a:cxn>
                <a:cxn ang="0">
                  <a:pos x="627" y="389"/>
                </a:cxn>
                <a:cxn ang="0">
                  <a:pos x="574" y="569"/>
                </a:cxn>
                <a:cxn ang="0">
                  <a:pos x="502" y="749"/>
                </a:cxn>
                <a:cxn ang="0">
                  <a:pos x="424" y="935"/>
                </a:cxn>
                <a:cxn ang="0">
                  <a:pos x="334" y="1121"/>
                </a:cxn>
                <a:cxn ang="0">
                  <a:pos x="233" y="1312"/>
                </a:cxn>
                <a:cxn ang="0">
                  <a:pos x="125" y="1498"/>
                </a:cxn>
                <a:cxn ang="0">
                  <a:pos x="0" y="1690"/>
                </a:cxn>
                <a:cxn ang="0">
                  <a:pos x="11" y="1690"/>
                </a:cxn>
                <a:cxn ang="0">
                  <a:pos x="137" y="1498"/>
                </a:cxn>
                <a:cxn ang="0">
                  <a:pos x="245" y="1312"/>
                </a:cxn>
                <a:cxn ang="0">
                  <a:pos x="346" y="1121"/>
                </a:cxn>
                <a:cxn ang="0">
                  <a:pos x="436" y="935"/>
                </a:cxn>
                <a:cxn ang="0">
                  <a:pos x="514" y="749"/>
                </a:cxn>
                <a:cxn ang="0">
                  <a:pos x="585" y="569"/>
                </a:cxn>
                <a:cxn ang="0">
                  <a:pos x="639" y="389"/>
                </a:cxn>
                <a:cxn ang="0">
                  <a:pos x="687" y="209"/>
                </a:cxn>
                <a:cxn ang="0">
                  <a:pos x="705" y="143"/>
                </a:cxn>
                <a:cxn ang="0">
                  <a:pos x="717" y="72"/>
                </a:cxn>
                <a:cxn ang="0">
                  <a:pos x="717" y="72"/>
                </a:cxn>
              </a:cxnLst>
              <a:rect l="0" t="0" r="r" b="b"/>
              <a:pathLst>
                <a:path w="717" h="1690">
                  <a:moveTo>
                    <a:pt x="717" y="72"/>
                  </a:moveTo>
                  <a:lnTo>
                    <a:pt x="717" y="0"/>
                  </a:lnTo>
                  <a:lnTo>
                    <a:pt x="699" y="101"/>
                  </a:lnTo>
                  <a:lnTo>
                    <a:pt x="675" y="209"/>
                  </a:lnTo>
                  <a:lnTo>
                    <a:pt x="627" y="389"/>
                  </a:lnTo>
                  <a:lnTo>
                    <a:pt x="574" y="569"/>
                  </a:lnTo>
                  <a:lnTo>
                    <a:pt x="502" y="749"/>
                  </a:lnTo>
                  <a:lnTo>
                    <a:pt x="424" y="935"/>
                  </a:lnTo>
                  <a:lnTo>
                    <a:pt x="334" y="1121"/>
                  </a:lnTo>
                  <a:lnTo>
                    <a:pt x="233" y="1312"/>
                  </a:lnTo>
                  <a:lnTo>
                    <a:pt x="125" y="1498"/>
                  </a:lnTo>
                  <a:lnTo>
                    <a:pt x="0" y="1690"/>
                  </a:lnTo>
                  <a:lnTo>
                    <a:pt x="11" y="1690"/>
                  </a:lnTo>
                  <a:lnTo>
                    <a:pt x="137" y="1498"/>
                  </a:lnTo>
                  <a:lnTo>
                    <a:pt x="245" y="1312"/>
                  </a:lnTo>
                  <a:lnTo>
                    <a:pt x="346" y="1121"/>
                  </a:lnTo>
                  <a:lnTo>
                    <a:pt x="436" y="935"/>
                  </a:lnTo>
                  <a:lnTo>
                    <a:pt x="514" y="749"/>
                  </a:lnTo>
                  <a:lnTo>
                    <a:pt x="585" y="569"/>
                  </a:lnTo>
                  <a:lnTo>
                    <a:pt x="639" y="389"/>
                  </a:lnTo>
                  <a:lnTo>
                    <a:pt x="687" y="209"/>
                  </a:lnTo>
                  <a:lnTo>
                    <a:pt x="705" y="143"/>
                  </a:lnTo>
                  <a:lnTo>
                    <a:pt x="717" y="72"/>
                  </a:lnTo>
                  <a:lnTo>
                    <a:pt x="717" y="7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4" name="Freeform 4">
              <a:extLst>
                <a:ext uri="{FF2B5EF4-FFF2-40B4-BE49-F238E27FC236}">
                  <a16:creationId xmlns:a16="http://schemas.microsoft.com/office/drawing/2014/main" id="{36EC1EAB-2DCA-C924-5F95-67EADE58591E}"/>
                </a:ext>
              </a:extLst>
            </p:cNvPr>
            <p:cNvSpPr>
              <a:spLocks/>
            </p:cNvSpPr>
            <p:nvPr/>
          </p:nvSpPr>
          <p:spPr bwMode="hidden">
            <a:xfrm>
              <a:off x="5386" y="3794"/>
              <a:ext cx="378" cy="522"/>
            </a:xfrm>
            <a:custGeom>
              <a:avLst/>
              <a:gdLst/>
              <a:ahLst/>
              <a:cxnLst>
                <a:cxn ang="0">
                  <a:pos x="377" y="0"/>
                </a:cxn>
                <a:cxn ang="0">
                  <a:pos x="293" y="132"/>
                </a:cxn>
                <a:cxn ang="0">
                  <a:pos x="204" y="264"/>
                </a:cxn>
                <a:cxn ang="0">
                  <a:pos x="102" y="396"/>
                </a:cxn>
                <a:cxn ang="0">
                  <a:pos x="0" y="522"/>
                </a:cxn>
                <a:cxn ang="0">
                  <a:pos x="12" y="522"/>
                </a:cxn>
                <a:cxn ang="0">
                  <a:pos x="114" y="402"/>
                </a:cxn>
                <a:cxn ang="0">
                  <a:pos x="204" y="282"/>
                </a:cxn>
                <a:cxn ang="0">
                  <a:pos x="377" y="24"/>
                </a:cxn>
                <a:cxn ang="0">
                  <a:pos x="377" y="0"/>
                </a:cxn>
                <a:cxn ang="0">
                  <a:pos x="377" y="0"/>
                </a:cxn>
              </a:cxnLst>
              <a:rect l="0" t="0" r="r" b="b"/>
              <a:pathLst>
                <a:path w="377" h="522">
                  <a:moveTo>
                    <a:pt x="377" y="0"/>
                  </a:moveTo>
                  <a:lnTo>
                    <a:pt x="293" y="132"/>
                  </a:lnTo>
                  <a:lnTo>
                    <a:pt x="204" y="264"/>
                  </a:lnTo>
                  <a:lnTo>
                    <a:pt x="102" y="396"/>
                  </a:lnTo>
                  <a:lnTo>
                    <a:pt x="0" y="522"/>
                  </a:lnTo>
                  <a:lnTo>
                    <a:pt x="12" y="522"/>
                  </a:lnTo>
                  <a:lnTo>
                    <a:pt x="114" y="402"/>
                  </a:lnTo>
                  <a:lnTo>
                    <a:pt x="204" y="282"/>
                  </a:lnTo>
                  <a:lnTo>
                    <a:pt x="377" y="24"/>
                  </a:lnTo>
                  <a:lnTo>
                    <a:pt x="377" y="0"/>
                  </a:lnTo>
                  <a:lnTo>
                    <a:pt x="377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5" name="Freeform 5">
              <a:extLst>
                <a:ext uri="{FF2B5EF4-FFF2-40B4-BE49-F238E27FC236}">
                  <a16:creationId xmlns:a16="http://schemas.microsoft.com/office/drawing/2014/main" id="{3139CAD6-0F52-0D8B-BB54-E193BFCE9BF6}"/>
                </a:ext>
              </a:extLst>
            </p:cNvPr>
            <p:cNvSpPr>
              <a:spLocks/>
            </p:cNvSpPr>
            <p:nvPr/>
          </p:nvSpPr>
          <p:spPr bwMode="hidden">
            <a:xfrm>
              <a:off x="5680" y="4214"/>
              <a:ext cx="84" cy="102"/>
            </a:xfrm>
            <a:custGeom>
              <a:avLst/>
              <a:gdLst/>
              <a:ahLst/>
              <a:cxnLst>
                <a:cxn ang="0">
                  <a:pos x="0" y="102"/>
                </a:cxn>
                <a:cxn ang="0">
                  <a:pos x="18" y="102"/>
                </a:cxn>
                <a:cxn ang="0">
                  <a:pos x="48" y="60"/>
                </a:cxn>
                <a:cxn ang="0">
                  <a:pos x="84" y="24"/>
                </a:cxn>
                <a:cxn ang="0">
                  <a:pos x="84" y="0"/>
                </a:cxn>
                <a:cxn ang="0">
                  <a:pos x="42" y="54"/>
                </a:cxn>
                <a:cxn ang="0">
                  <a:pos x="0" y="102"/>
                </a:cxn>
                <a:cxn ang="0">
                  <a:pos x="0" y="102"/>
                </a:cxn>
              </a:cxnLst>
              <a:rect l="0" t="0" r="r" b="b"/>
              <a:pathLst>
                <a:path w="84" h="102">
                  <a:moveTo>
                    <a:pt x="0" y="102"/>
                  </a:moveTo>
                  <a:lnTo>
                    <a:pt x="18" y="102"/>
                  </a:lnTo>
                  <a:lnTo>
                    <a:pt x="48" y="60"/>
                  </a:lnTo>
                  <a:lnTo>
                    <a:pt x="84" y="24"/>
                  </a:lnTo>
                  <a:lnTo>
                    <a:pt x="84" y="0"/>
                  </a:lnTo>
                  <a:lnTo>
                    <a:pt x="42" y="54"/>
                  </a:lnTo>
                  <a:lnTo>
                    <a:pt x="0" y="102"/>
                  </a:lnTo>
                  <a:lnTo>
                    <a:pt x="0" y="10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grpSp>
          <p:nvGrpSpPr>
            <p:cNvPr id="6" name="Group 6">
              <a:extLst>
                <a:ext uri="{FF2B5EF4-FFF2-40B4-BE49-F238E27FC236}">
                  <a16:creationId xmlns:a16="http://schemas.microsoft.com/office/drawing/2014/main" id="{7392F02F-F47D-2E29-6A7F-DACE0137A36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8" y="0"/>
              <a:ext cx="5098" cy="4316"/>
              <a:chOff x="288" y="0"/>
              <a:chExt cx="5098" cy="4316"/>
            </a:xfrm>
          </p:grpSpPr>
          <p:sp>
            <p:nvSpPr>
              <p:cNvPr id="26" name="Freeform 7">
                <a:extLst>
                  <a:ext uri="{FF2B5EF4-FFF2-40B4-BE49-F238E27FC236}">
                    <a16:creationId xmlns:a16="http://schemas.microsoft.com/office/drawing/2014/main" id="{48C37C75-F89E-3FC7-2A73-190C71EE4651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2789" y="0"/>
                <a:ext cx="72" cy="431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60" y="4316"/>
                  </a:cxn>
                  <a:cxn ang="0">
                    <a:pos x="72" y="4316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72" h="4316">
                    <a:moveTo>
                      <a:pt x="0" y="0"/>
                    </a:moveTo>
                    <a:lnTo>
                      <a:pt x="60" y="4316"/>
                    </a:lnTo>
                    <a:lnTo>
                      <a:pt x="72" y="4316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27" name="Freeform 8">
                <a:extLst>
                  <a:ext uri="{FF2B5EF4-FFF2-40B4-BE49-F238E27FC236}">
                    <a16:creationId xmlns:a16="http://schemas.microsoft.com/office/drawing/2014/main" id="{18A84E44-CB9A-2169-3BBC-1D6219B94193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3089" y="0"/>
                <a:ext cx="174" cy="4316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12" y="0"/>
                  </a:cxn>
                  <a:cxn ang="0">
                    <a:pos x="42" y="216"/>
                  </a:cxn>
                  <a:cxn ang="0">
                    <a:pos x="72" y="444"/>
                  </a:cxn>
                  <a:cxn ang="0">
                    <a:pos x="96" y="689"/>
                  </a:cxn>
                  <a:cxn ang="0">
                    <a:pos x="120" y="947"/>
                  </a:cxn>
                  <a:cxn ang="0">
                    <a:pos x="132" y="1211"/>
                  </a:cxn>
                  <a:cxn ang="0">
                    <a:pos x="150" y="1487"/>
                  </a:cxn>
                  <a:cxn ang="0">
                    <a:pos x="156" y="1768"/>
                  </a:cxn>
                  <a:cxn ang="0">
                    <a:pos x="162" y="2062"/>
                  </a:cxn>
                  <a:cxn ang="0">
                    <a:pos x="156" y="2644"/>
                  </a:cxn>
                  <a:cxn ang="0">
                    <a:pos x="126" y="3225"/>
                  </a:cxn>
                  <a:cxn ang="0">
                    <a:pos x="108" y="3507"/>
                  </a:cxn>
                  <a:cxn ang="0">
                    <a:pos x="78" y="3788"/>
                  </a:cxn>
                  <a:cxn ang="0">
                    <a:pos x="42" y="4058"/>
                  </a:cxn>
                  <a:cxn ang="0">
                    <a:pos x="0" y="4316"/>
                  </a:cxn>
                  <a:cxn ang="0">
                    <a:pos x="12" y="4316"/>
                  </a:cxn>
                  <a:cxn ang="0">
                    <a:pos x="54" y="4058"/>
                  </a:cxn>
                  <a:cxn ang="0">
                    <a:pos x="90" y="3782"/>
                  </a:cxn>
                  <a:cxn ang="0">
                    <a:pos x="120" y="3507"/>
                  </a:cxn>
                  <a:cxn ang="0">
                    <a:pos x="138" y="3219"/>
                  </a:cxn>
                  <a:cxn ang="0">
                    <a:pos x="168" y="2638"/>
                  </a:cxn>
                  <a:cxn ang="0">
                    <a:pos x="174" y="2056"/>
                  </a:cxn>
                  <a:cxn ang="0">
                    <a:pos x="168" y="1768"/>
                  </a:cxn>
                  <a:cxn ang="0">
                    <a:pos x="162" y="1487"/>
                  </a:cxn>
                  <a:cxn ang="0">
                    <a:pos x="144" y="1211"/>
                  </a:cxn>
                  <a:cxn ang="0">
                    <a:pos x="132" y="941"/>
                  </a:cxn>
                  <a:cxn ang="0">
                    <a:pos x="108" y="689"/>
                  </a:cxn>
                  <a:cxn ang="0">
                    <a:pos x="84" y="444"/>
                  </a:cxn>
                  <a:cxn ang="0">
                    <a:pos x="54" y="216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174" h="4316">
                    <a:moveTo>
                      <a:pt x="24" y="0"/>
                    </a:moveTo>
                    <a:lnTo>
                      <a:pt x="12" y="0"/>
                    </a:lnTo>
                    <a:lnTo>
                      <a:pt x="42" y="216"/>
                    </a:lnTo>
                    <a:lnTo>
                      <a:pt x="72" y="444"/>
                    </a:lnTo>
                    <a:lnTo>
                      <a:pt x="96" y="689"/>
                    </a:lnTo>
                    <a:lnTo>
                      <a:pt x="120" y="947"/>
                    </a:lnTo>
                    <a:lnTo>
                      <a:pt x="132" y="1211"/>
                    </a:lnTo>
                    <a:lnTo>
                      <a:pt x="150" y="1487"/>
                    </a:lnTo>
                    <a:lnTo>
                      <a:pt x="156" y="1768"/>
                    </a:lnTo>
                    <a:lnTo>
                      <a:pt x="162" y="2062"/>
                    </a:lnTo>
                    <a:lnTo>
                      <a:pt x="156" y="2644"/>
                    </a:lnTo>
                    <a:lnTo>
                      <a:pt x="126" y="3225"/>
                    </a:lnTo>
                    <a:lnTo>
                      <a:pt x="108" y="3507"/>
                    </a:lnTo>
                    <a:lnTo>
                      <a:pt x="78" y="3788"/>
                    </a:lnTo>
                    <a:lnTo>
                      <a:pt x="42" y="4058"/>
                    </a:lnTo>
                    <a:lnTo>
                      <a:pt x="0" y="4316"/>
                    </a:lnTo>
                    <a:lnTo>
                      <a:pt x="12" y="4316"/>
                    </a:lnTo>
                    <a:lnTo>
                      <a:pt x="54" y="4058"/>
                    </a:lnTo>
                    <a:lnTo>
                      <a:pt x="90" y="3782"/>
                    </a:lnTo>
                    <a:lnTo>
                      <a:pt x="120" y="3507"/>
                    </a:lnTo>
                    <a:lnTo>
                      <a:pt x="138" y="3219"/>
                    </a:lnTo>
                    <a:lnTo>
                      <a:pt x="168" y="2638"/>
                    </a:lnTo>
                    <a:lnTo>
                      <a:pt x="174" y="2056"/>
                    </a:lnTo>
                    <a:lnTo>
                      <a:pt x="168" y="1768"/>
                    </a:lnTo>
                    <a:lnTo>
                      <a:pt x="162" y="1487"/>
                    </a:lnTo>
                    <a:lnTo>
                      <a:pt x="144" y="1211"/>
                    </a:lnTo>
                    <a:lnTo>
                      <a:pt x="132" y="941"/>
                    </a:lnTo>
                    <a:lnTo>
                      <a:pt x="108" y="689"/>
                    </a:lnTo>
                    <a:lnTo>
                      <a:pt x="84" y="444"/>
                    </a:lnTo>
                    <a:lnTo>
                      <a:pt x="54" y="216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28" name="Freeform 9">
                <a:extLst>
                  <a:ext uri="{FF2B5EF4-FFF2-40B4-BE49-F238E27FC236}">
                    <a16:creationId xmlns:a16="http://schemas.microsoft.com/office/drawing/2014/main" id="{4B9DA20B-C20A-86E1-5040-616DB20C815C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3358" y="0"/>
                <a:ext cx="337" cy="4316"/>
              </a:xfrm>
              <a:custGeom>
                <a:avLst/>
                <a:gdLst/>
                <a:ahLst/>
                <a:cxnLst>
                  <a:cxn ang="0">
                    <a:pos x="329" y="2014"/>
                  </a:cxn>
                  <a:cxn ang="0">
                    <a:pos x="317" y="1726"/>
                  </a:cxn>
                  <a:cxn ang="0">
                    <a:pos x="293" y="1445"/>
                  </a:cxn>
                  <a:cxn ang="0">
                    <a:pos x="263" y="1175"/>
                  </a:cxn>
                  <a:cxn ang="0">
                    <a:pos x="228" y="917"/>
                  </a:cxn>
                  <a:cxn ang="0">
                    <a:pos x="186" y="665"/>
                  </a:cxn>
                  <a:cxn ang="0">
                    <a:pos x="132" y="432"/>
                  </a:cxn>
                  <a:cxn ang="0">
                    <a:pos x="78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66" y="204"/>
                  </a:cxn>
                  <a:cxn ang="0">
                    <a:pos x="120" y="432"/>
                  </a:cxn>
                  <a:cxn ang="0">
                    <a:pos x="174" y="665"/>
                  </a:cxn>
                  <a:cxn ang="0">
                    <a:pos x="216" y="917"/>
                  </a:cxn>
                  <a:cxn ang="0">
                    <a:pos x="251" y="1175"/>
                  </a:cxn>
                  <a:cxn ang="0">
                    <a:pos x="281" y="1445"/>
                  </a:cxn>
                  <a:cxn ang="0">
                    <a:pos x="305" y="1726"/>
                  </a:cxn>
                  <a:cxn ang="0">
                    <a:pos x="317" y="2014"/>
                  </a:cxn>
                  <a:cxn ang="0">
                    <a:pos x="323" y="2314"/>
                  </a:cxn>
                  <a:cxn ang="0">
                    <a:pos x="317" y="2608"/>
                  </a:cxn>
                  <a:cxn ang="0">
                    <a:pos x="305" y="2907"/>
                  </a:cxn>
                  <a:cxn ang="0">
                    <a:pos x="281" y="3201"/>
                  </a:cxn>
                  <a:cxn ang="0">
                    <a:pos x="257" y="3489"/>
                  </a:cxn>
                  <a:cxn ang="0">
                    <a:pos x="216" y="3777"/>
                  </a:cxn>
                  <a:cxn ang="0">
                    <a:pos x="174" y="4052"/>
                  </a:cxn>
                  <a:cxn ang="0">
                    <a:pos x="120" y="4316"/>
                  </a:cxn>
                  <a:cxn ang="0">
                    <a:pos x="132" y="4316"/>
                  </a:cxn>
                  <a:cxn ang="0">
                    <a:pos x="186" y="4052"/>
                  </a:cxn>
                  <a:cxn ang="0">
                    <a:pos x="228" y="3777"/>
                  </a:cxn>
                  <a:cxn ang="0">
                    <a:pos x="269" y="3489"/>
                  </a:cxn>
                  <a:cxn ang="0">
                    <a:pos x="293" y="3201"/>
                  </a:cxn>
                  <a:cxn ang="0">
                    <a:pos x="317" y="2907"/>
                  </a:cxn>
                  <a:cxn ang="0">
                    <a:pos x="329" y="2608"/>
                  </a:cxn>
                  <a:cxn ang="0">
                    <a:pos x="335" y="2314"/>
                  </a:cxn>
                  <a:cxn ang="0">
                    <a:pos x="329" y="2014"/>
                  </a:cxn>
                  <a:cxn ang="0">
                    <a:pos x="329" y="2014"/>
                  </a:cxn>
                </a:cxnLst>
                <a:rect l="0" t="0" r="r" b="b"/>
                <a:pathLst>
                  <a:path w="335" h="4316">
                    <a:moveTo>
                      <a:pt x="329" y="2014"/>
                    </a:moveTo>
                    <a:lnTo>
                      <a:pt x="317" y="1726"/>
                    </a:lnTo>
                    <a:lnTo>
                      <a:pt x="293" y="1445"/>
                    </a:lnTo>
                    <a:lnTo>
                      <a:pt x="263" y="1175"/>
                    </a:lnTo>
                    <a:lnTo>
                      <a:pt x="228" y="917"/>
                    </a:lnTo>
                    <a:lnTo>
                      <a:pt x="186" y="665"/>
                    </a:lnTo>
                    <a:lnTo>
                      <a:pt x="132" y="432"/>
                    </a:lnTo>
                    <a:lnTo>
                      <a:pt x="78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66" y="204"/>
                    </a:lnTo>
                    <a:lnTo>
                      <a:pt x="120" y="432"/>
                    </a:lnTo>
                    <a:lnTo>
                      <a:pt x="174" y="665"/>
                    </a:lnTo>
                    <a:lnTo>
                      <a:pt x="216" y="917"/>
                    </a:lnTo>
                    <a:lnTo>
                      <a:pt x="251" y="1175"/>
                    </a:lnTo>
                    <a:lnTo>
                      <a:pt x="281" y="1445"/>
                    </a:lnTo>
                    <a:lnTo>
                      <a:pt x="305" y="1726"/>
                    </a:lnTo>
                    <a:lnTo>
                      <a:pt x="317" y="2014"/>
                    </a:lnTo>
                    <a:lnTo>
                      <a:pt x="323" y="2314"/>
                    </a:lnTo>
                    <a:lnTo>
                      <a:pt x="317" y="2608"/>
                    </a:lnTo>
                    <a:lnTo>
                      <a:pt x="305" y="2907"/>
                    </a:lnTo>
                    <a:lnTo>
                      <a:pt x="281" y="3201"/>
                    </a:lnTo>
                    <a:lnTo>
                      <a:pt x="257" y="3489"/>
                    </a:lnTo>
                    <a:lnTo>
                      <a:pt x="216" y="3777"/>
                    </a:lnTo>
                    <a:lnTo>
                      <a:pt x="174" y="4052"/>
                    </a:lnTo>
                    <a:lnTo>
                      <a:pt x="120" y="4316"/>
                    </a:lnTo>
                    <a:lnTo>
                      <a:pt x="132" y="4316"/>
                    </a:lnTo>
                    <a:lnTo>
                      <a:pt x="186" y="4052"/>
                    </a:lnTo>
                    <a:lnTo>
                      <a:pt x="228" y="3777"/>
                    </a:lnTo>
                    <a:lnTo>
                      <a:pt x="269" y="3489"/>
                    </a:lnTo>
                    <a:lnTo>
                      <a:pt x="293" y="3201"/>
                    </a:lnTo>
                    <a:lnTo>
                      <a:pt x="317" y="2907"/>
                    </a:lnTo>
                    <a:lnTo>
                      <a:pt x="329" y="2608"/>
                    </a:lnTo>
                    <a:lnTo>
                      <a:pt x="335" y="2314"/>
                    </a:lnTo>
                    <a:lnTo>
                      <a:pt x="329" y="2014"/>
                    </a:lnTo>
                    <a:lnTo>
                      <a:pt x="329" y="20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29" name="Freeform 10">
                <a:extLst>
                  <a:ext uri="{FF2B5EF4-FFF2-40B4-BE49-F238E27FC236}">
                    <a16:creationId xmlns:a16="http://schemas.microsoft.com/office/drawing/2014/main" id="{A7557DE1-2574-17D9-9989-D26C1BFB7C4C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3676" y="0"/>
                <a:ext cx="427" cy="4316"/>
              </a:xfrm>
              <a:custGeom>
                <a:avLst/>
                <a:gdLst/>
                <a:ahLst/>
                <a:cxnLst>
                  <a:cxn ang="0">
                    <a:pos x="413" y="1924"/>
                  </a:cxn>
                  <a:cxn ang="0">
                    <a:pos x="395" y="1690"/>
                  </a:cxn>
                  <a:cxn ang="0">
                    <a:pos x="365" y="1457"/>
                  </a:cxn>
                  <a:cxn ang="0">
                    <a:pos x="329" y="1229"/>
                  </a:cxn>
                  <a:cxn ang="0">
                    <a:pos x="281" y="1001"/>
                  </a:cxn>
                  <a:cxn ang="0">
                    <a:pos x="227" y="761"/>
                  </a:cxn>
                  <a:cxn ang="0">
                    <a:pos x="162" y="522"/>
                  </a:cxn>
                  <a:cxn ang="0">
                    <a:pos x="90" y="27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84" y="270"/>
                  </a:cxn>
                  <a:cxn ang="0">
                    <a:pos x="156" y="522"/>
                  </a:cxn>
                  <a:cxn ang="0">
                    <a:pos x="216" y="767"/>
                  </a:cxn>
                  <a:cxn ang="0">
                    <a:pos x="275" y="1001"/>
                  </a:cxn>
                  <a:cxn ang="0">
                    <a:pos x="317" y="1235"/>
                  </a:cxn>
                  <a:cxn ang="0">
                    <a:pos x="353" y="1463"/>
                  </a:cxn>
                  <a:cxn ang="0">
                    <a:pos x="383" y="1690"/>
                  </a:cxn>
                  <a:cxn ang="0">
                    <a:pos x="401" y="1924"/>
                  </a:cxn>
                  <a:cxn ang="0">
                    <a:pos x="413" y="2188"/>
                  </a:cxn>
                  <a:cxn ang="0">
                    <a:pos x="407" y="2458"/>
                  </a:cxn>
                  <a:cxn ang="0">
                    <a:pos x="395" y="2733"/>
                  </a:cxn>
                  <a:cxn ang="0">
                    <a:pos x="365" y="3021"/>
                  </a:cxn>
                  <a:cxn ang="0">
                    <a:pos x="329" y="3321"/>
                  </a:cxn>
                  <a:cxn ang="0">
                    <a:pos x="275" y="3639"/>
                  </a:cxn>
                  <a:cxn ang="0">
                    <a:pos x="204" y="3968"/>
                  </a:cxn>
                  <a:cxn ang="0">
                    <a:pos x="126" y="4316"/>
                  </a:cxn>
                  <a:cxn ang="0">
                    <a:pos x="138" y="4316"/>
                  </a:cxn>
                  <a:cxn ang="0">
                    <a:pos x="216" y="3968"/>
                  </a:cxn>
                  <a:cxn ang="0">
                    <a:pos x="287" y="3639"/>
                  </a:cxn>
                  <a:cxn ang="0">
                    <a:pos x="341" y="3321"/>
                  </a:cxn>
                  <a:cxn ang="0">
                    <a:pos x="377" y="3021"/>
                  </a:cxn>
                  <a:cxn ang="0">
                    <a:pos x="407" y="2733"/>
                  </a:cxn>
                  <a:cxn ang="0">
                    <a:pos x="419" y="2458"/>
                  </a:cxn>
                  <a:cxn ang="0">
                    <a:pos x="425" y="2188"/>
                  </a:cxn>
                  <a:cxn ang="0">
                    <a:pos x="413" y="1924"/>
                  </a:cxn>
                  <a:cxn ang="0">
                    <a:pos x="413" y="1924"/>
                  </a:cxn>
                </a:cxnLst>
                <a:rect l="0" t="0" r="r" b="b"/>
                <a:pathLst>
                  <a:path w="425" h="4316">
                    <a:moveTo>
                      <a:pt x="413" y="1924"/>
                    </a:moveTo>
                    <a:lnTo>
                      <a:pt x="395" y="1690"/>
                    </a:lnTo>
                    <a:lnTo>
                      <a:pt x="365" y="1457"/>
                    </a:lnTo>
                    <a:lnTo>
                      <a:pt x="329" y="1229"/>
                    </a:lnTo>
                    <a:lnTo>
                      <a:pt x="281" y="1001"/>
                    </a:lnTo>
                    <a:lnTo>
                      <a:pt x="227" y="761"/>
                    </a:lnTo>
                    <a:lnTo>
                      <a:pt x="162" y="522"/>
                    </a:lnTo>
                    <a:lnTo>
                      <a:pt x="90" y="27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84" y="270"/>
                    </a:lnTo>
                    <a:lnTo>
                      <a:pt x="156" y="522"/>
                    </a:lnTo>
                    <a:lnTo>
                      <a:pt x="216" y="767"/>
                    </a:lnTo>
                    <a:lnTo>
                      <a:pt x="275" y="1001"/>
                    </a:lnTo>
                    <a:lnTo>
                      <a:pt x="317" y="1235"/>
                    </a:lnTo>
                    <a:lnTo>
                      <a:pt x="353" y="1463"/>
                    </a:lnTo>
                    <a:lnTo>
                      <a:pt x="383" y="1690"/>
                    </a:lnTo>
                    <a:lnTo>
                      <a:pt x="401" y="1924"/>
                    </a:lnTo>
                    <a:lnTo>
                      <a:pt x="413" y="2188"/>
                    </a:lnTo>
                    <a:lnTo>
                      <a:pt x="407" y="2458"/>
                    </a:lnTo>
                    <a:lnTo>
                      <a:pt x="395" y="2733"/>
                    </a:lnTo>
                    <a:lnTo>
                      <a:pt x="365" y="3021"/>
                    </a:lnTo>
                    <a:lnTo>
                      <a:pt x="329" y="3321"/>
                    </a:lnTo>
                    <a:lnTo>
                      <a:pt x="275" y="3639"/>
                    </a:lnTo>
                    <a:lnTo>
                      <a:pt x="204" y="3968"/>
                    </a:lnTo>
                    <a:lnTo>
                      <a:pt x="126" y="4316"/>
                    </a:lnTo>
                    <a:lnTo>
                      <a:pt x="138" y="4316"/>
                    </a:lnTo>
                    <a:lnTo>
                      <a:pt x="216" y="3968"/>
                    </a:lnTo>
                    <a:lnTo>
                      <a:pt x="287" y="3639"/>
                    </a:lnTo>
                    <a:lnTo>
                      <a:pt x="341" y="3321"/>
                    </a:lnTo>
                    <a:lnTo>
                      <a:pt x="377" y="3021"/>
                    </a:lnTo>
                    <a:lnTo>
                      <a:pt x="407" y="2733"/>
                    </a:lnTo>
                    <a:lnTo>
                      <a:pt x="419" y="2458"/>
                    </a:lnTo>
                    <a:lnTo>
                      <a:pt x="425" y="2188"/>
                    </a:lnTo>
                    <a:lnTo>
                      <a:pt x="413" y="1924"/>
                    </a:lnTo>
                    <a:lnTo>
                      <a:pt x="413" y="192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0" name="Freeform 11">
                <a:extLst>
                  <a:ext uri="{FF2B5EF4-FFF2-40B4-BE49-F238E27FC236}">
                    <a16:creationId xmlns:a16="http://schemas.microsoft.com/office/drawing/2014/main" id="{DFB5F022-90E9-B3E6-046B-21CFE0CE0E97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3946" y="0"/>
                <a:ext cx="558" cy="4316"/>
              </a:xfrm>
              <a:custGeom>
                <a:avLst/>
                <a:gdLst/>
                <a:ahLst/>
                <a:cxnLst>
                  <a:cxn ang="0">
                    <a:pos x="556" y="2020"/>
                  </a:cxn>
                  <a:cxn ang="0">
                    <a:pos x="538" y="1732"/>
                  </a:cxn>
                  <a:cxn ang="0">
                    <a:pos x="503" y="1445"/>
                  </a:cxn>
                  <a:cxn ang="0">
                    <a:pos x="455" y="1175"/>
                  </a:cxn>
                  <a:cxn ang="0">
                    <a:pos x="395" y="911"/>
                  </a:cxn>
                  <a:cxn ang="0">
                    <a:pos x="317" y="659"/>
                  </a:cxn>
                  <a:cxn ang="0">
                    <a:pos x="228" y="426"/>
                  </a:cxn>
                  <a:cxn ang="0">
                    <a:pos x="126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14" y="204"/>
                  </a:cxn>
                  <a:cxn ang="0">
                    <a:pos x="216" y="426"/>
                  </a:cxn>
                  <a:cxn ang="0">
                    <a:pos x="305" y="659"/>
                  </a:cxn>
                  <a:cxn ang="0">
                    <a:pos x="383" y="911"/>
                  </a:cxn>
                  <a:cxn ang="0">
                    <a:pos x="443" y="1175"/>
                  </a:cxn>
                  <a:cxn ang="0">
                    <a:pos x="491" y="1445"/>
                  </a:cxn>
                  <a:cxn ang="0">
                    <a:pos x="526" y="1732"/>
                  </a:cxn>
                  <a:cxn ang="0">
                    <a:pos x="544" y="2020"/>
                  </a:cxn>
                  <a:cxn ang="0">
                    <a:pos x="544" y="2326"/>
                  </a:cxn>
                  <a:cxn ang="0">
                    <a:pos x="532" y="2632"/>
                  </a:cxn>
                  <a:cxn ang="0">
                    <a:pos x="503" y="2931"/>
                  </a:cxn>
                  <a:cxn ang="0">
                    <a:pos x="455" y="3225"/>
                  </a:cxn>
                  <a:cxn ang="0">
                    <a:pos x="389" y="3513"/>
                  </a:cxn>
                  <a:cxn ang="0">
                    <a:pos x="311" y="3788"/>
                  </a:cxn>
                  <a:cxn ang="0">
                    <a:pos x="216" y="4058"/>
                  </a:cxn>
                  <a:cxn ang="0">
                    <a:pos x="102" y="4316"/>
                  </a:cxn>
                  <a:cxn ang="0">
                    <a:pos x="114" y="4316"/>
                  </a:cxn>
                  <a:cxn ang="0">
                    <a:pos x="228" y="4058"/>
                  </a:cxn>
                  <a:cxn ang="0">
                    <a:pos x="323" y="3788"/>
                  </a:cxn>
                  <a:cxn ang="0">
                    <a:pos x="401" y="3513"/>
                  </a:cxn>
                  <a:cxn ang="0">
                    <a:pos x="467" y="3225"/>
                  </a:cxn>
                  <a:cxn ang="0">
                    <a:pos x="515" y="2931"/>
                  </a:cxn>
                  <a:cxn ang="0">
                    <a:pos x="544" y="2632"/>
                  </a:cxn>
                  <a:cxn ang="0">
                    <a:pos x="556" y="2326"/>
                  </a:cxn>
                  <a:cxn ang="0">
                    <a:pos x="556" y="2020"/>
                  </a:cxn>
                  <a:cxn ang="0">
                    <a:pos x="556" y="2020"/>
                  </a:cxn>
                </a:cxnLst>
                <a:rect l="0" t="0" r="r" b="b"/>
                <a:pathLst>
                  <a:path w="556" h="4316">
                    <a:moveTo>
                      <a:pt x="556" y="2020"/>
                    </a:moveTo>
                    <a:lnTo>
                      <a:pt x="538" y="1732"/>
                    </a:lnTo>
                    <a:lnTo>
                      <a:pt x="503" y="1445"/>
                    </a:lnTo>
                    <a:lnTo>
                      <a:pt x="455" y="1175"/>
                    </a:lnTo>
                    <a:lnTo>
                      <a:pt x="395" y="911"/>
                    </a:lnTo>
                    <a:lnTo>
                      <a:pt x="317" y="659"/>
                    </a:lnTo>
                    <a:lnTo>
                      <a:pt x="228" y="426"/>
                    </a:lnTo>
                    <a:lnTo>
                      <a:pt x="126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14" y="204"/>
                    </a:lnTo>
                    <a:lnTo>
                      <a:pt x="216" y="426"/>
                    </a:lnTo>
                    <a:lnTo>
                      <a:pt x="305" y="659"/>
                    </a:lnTo>
                    <a:lnTo>
                      <a:pt x="383" y="911"/>
                    </a:lnTo>
                    <a:lnTo>
                      <a:pt x="443" y="1175"/>
                    </a:lnTo>
                    <a:lnTo>
                      <a:pt x="491" y="1445"/>
                    </a:lnTo>
                    <a:lnTo>
                      <a:pt x="526" y="1732"/>
                    </a:lnTo>
                    <a:lnTo>
                      <a:pt x="544" y="2020"/>
                    </a:lnTo>
                    <a:lnTo>
                      <a:pt x="544" y="2326"/>
                    </a:lnTo>
                    <a:lnTo>
                      <a:pt x="532" y="2632"/>
                    </a:lnTo>
                    <a:lnTo>
                      <a:pt x="503" y="2931"/>
                    </a:lnTo>
                    <a:lnTo>
                      <a:pt x="455" y="3225"/>
                    </a:lnTo>
                    <a:lnTo>
                      <a:pt x="389" y="3513"/>
                    </a:lnTo>
                    <a:lnTo>
                      <a:pt x="311" y="3788"/>
                    </a:lnTo>
                    <a:lnTo>
                      <a:pt x="216" y="4058"/>
                    </a:lnTo>
                    <a:lnTo>
                      <a:pt x="102" y="4316"/>
                    </a:lnTo>
                    <a:lnTo>
                      <a:pt x="114" y="4316"/>
                    </a:lnTo>
                    <a:lnTo>
                      <a:pt x="228" y="4058"/>
                    </a:lnTo>
                    <a:lnTo>
                      <a:pt x="323" y="3788"/>
                    </a:lnTo>
                    <a:lnTo>
                      <a:pt x="401" y="3513"/>
                    </a:lnTo>
                    <a:lnTo>
                      <a:pt x="467" y="3225"/>
                    </a:lnTo>
                    <a:lnTo>
                      <a:pt x="515" y="2931"/>
                    </a:lnTo>
                    <a:lnTo>
                      <a:pt x="544" y="2632"/>
                    </a:lnTo>
                    <a:lnTo>
                      <a:pt x="556" y="2326"/>
                    </a:lnTo>
                    <a:lnTo>
                      <a:pt x="556" y="2020"/>
                    </a:lnTo>
                    <a:lnTo>
                      <a:pt x="556" y="202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31" name="Freeform 12">
                <a:extLst>
                  <a:ext uri="{FF2B5EF4-FFF2-40B4-BE49-F238E27FC236}">
                    <a16:creationId xmlns:a16="http://schemas.microsoft.com/office/drawing/2014/main" id="{1533127C-409A-5608-6068-A285547DDF35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4246" y="0"/>
                <a:ext cx="690" cy="4316"/>
              </a:xfrm>
              <a:custGeom>
                <a:avLst/>
                <a:gdLst/>
                <a:ahLst/>
                <a:cxnLst>
                  <a:cxn ang="0">
                    <a:pos x="688" y="2086"/>
                  </a:cxn>
                  <a:cxn ang="0">
                    <a:pos x="670" y="1810"/>
                  </a:cxn>
                  <a:cxn ang="0">
                    <a:pos x="634" y="1541"/>
                  </a:cxn>
                  <a:cxn ang="0">
                    <a:pos x="574" y="1271"/>
                  </a:cxn>
                  <a:cxn ang="0">
                    <a:pos x="497" y="1007"/>
                  </a:cxn>
                  <a:cxn ang="0">
                    <a:pos x="401" y="749"/>
                  </a:cxn>
                  <a:cxn ang="0">
                    <a:pos x="293" y="492"/>
                  </a:cxn>
                  <a:cxn ang="0">
                    <a:pos x="162" y="24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50" y="240"/>
                  </a:cxn>
                  <a:cxn ang="0">
                    <a:pos x="281" y="492"/>
                  </a:cxn>
                  <a:cxn ang="0">
                    <a:pos x="389" y="749"/>
                  </a:cxn>
                  <a:cxn ang="0">
                    <a:pos x="485" y="1007"/>
                  </a:cxn>
                  <a:cxn ang="0">
                    <a:pos x="562" y="1271"/>
                  </a:cxn>
                  <a:cxn ang="0">
                    <a:pos x="622" y="1541"/>
                  </a:cxn>
                  <a:cxn ang="0">
                    <a:pos x="658" y="1810"/>
                  </a:cxn>
                  <a:cxn ang="0">
                    <a:pos x="676" y="2086"/>
                  </a:cxn>
                  <a:cxn ang="0">
                    <a:pos x="676" y="2368"/>
                  </a:cxn>
                  <a:cxn ang="0">
                    <a:pos x="658" y="2650"/>
                  </a:cxn>
                  <a:cxn ang="0">
                    <a:pos x="616" y="2931"/>
                  </a:cxn>
                  <a:cxn ang="0">
                    <a:pos x="556" y="3213"/>
                  </a:cxn>
                  <a:cxn ang="0">
                    <a:pos x="473" y="3495"/>
                  </a:cxn>
                  <a:cxn ang="0">
                    <a:pos x="371" y="3777"/>
                  </a:cxn>
                  <a:cxn ang="0">
                    <a:pos x="251" y="4046"/>
                  </a:cxn>
                  <a:cxn ang="0">
                    <a:pos x="114" y="4316"/>
                  </a:cxn>
                  <a:cxn ang="0">
                    <a:pos x="126" y="4316"/>
                  </a:cxn>
                  <a:cxn ang="0">
                    <a:pos x="263" y="4046"/>
                  </a:cxn>
                  <a:cxn ang="0">
                    <a:pos x="383" y="3777"/>
                  </a:cxn>
                  <a:cxn ang="0">
                    <a:pos x="485" y="3495"/>
                  </a:cxn>
                  <a:cxn ang="0">
                    <a:pos x="568" y="3219"/>
                  </a:cxn>
                  <a:cxn ang="0">
                    <a:pos x="628" y="2937"/>
                  </a:cxn>
                  <a:cxn ang="0">
                    <a:pos x="670" y="2656"/>
                  </a:cxn>
                  <a:cxn ang="0">
                    <a:pos x="688" y="2368"/>
                  </a:cxn>
                  <a:cxn ang="0">
                    <a:pos x="688" y="2086"/>
                  </a:cxn>
                  <a:cxn ang="0">
                    <a:pos x="688" y="2086"/>
                  </a:cxn>
                </a:cxnLst>
                <a:rect l="0" t="0" r="r" b="b"/>
                <a:pathLst>
                  <a:path w="688" h="4316">
                    <a:moveTo>
                      <a:pt x="688" y="2086"/>
                    </a:moveTo>
                    <a:lnTo>
                      <a:pt x="670" y="1810"/>
                    </a:lnTo>
                    <a:lnTo>
                      <a:pt x="634" y="1541"/>
                    </a:lnTo>
                    <a:lnTo>
                      <a:pt x="574" y="1271"/>
                    </a:lnTo>
                    <a:lnTo>
                      <a:pt x="497" y="1007"/>
                    </a:lnTo>
                    <a:lnTo>
                      <a:pt x="401" y="749"/>
                    </a:lnTo>
                    <a:lnTo>
                      <a:pt x="293" y="492"/>
                    </a:lnTo>
                    <a:lnTo>
                      <a:pt x="162" y="24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50" y="240"/>
                    </a:lnTo>
                    <a:lnTo>
                      <a:pt x="281" y="492"/>
                    </a:lnTo>
                    <a:lnTo>
                      <a:pt x="389" y="749"/>
                    </a:lnTo>
                    <a:lnTo>
                      <a:pt x="485" y="1007"/>
                    </a:lnTo>
                    <a:lnTo>
                      <a:pt x="562" y="1271"/>
                    </a:lnTo>
                    <a:lnTo>
                      <a:pt x="622" y="1541"/>
                    </a:lnTo>
                    <a:lnTo>
                      <a:pt x="658" y="1810"/>
                    </a:lnTo>
                    <a:lnTo>
                      <a:pt x="676" y="2086"/>
                    </a:lnTo>
                    <a:lnTo>
                      <a:pt x="676" y="2368"/>
                    </a:lnTo>
                    <a:lnTo>
                      <a:pt x="658" y="2650"/>
                    </a:lnTo>
                    <a:lnTo>
                      <a:pt x="616" y="2931"/>
                    </a:lnTo>
                    <a:lnTo>
                      <a:pt x="556" y="3213"/>
                    </a:lnTo>
                    <a:lnTo>
                      <a:pt x="473" y="3495"/>
                    </a:lnTo>
                    <a:lnTo>
                      <a:pt x="371" y="3777"/>
                    </a:lnTo>
                    <a:lnTo>
                      <a:pt x="251" y="4046"/>
                    </a:lnTo>
                    <a:lnTo>
                      <a:pt x="114" y="4316"/>
                    </a:lnTo>
                    <a:lnTo>
                      <a:pt x="126" y="4316"/>
                    </a:lnTo>
                    <a:lnTo>
                      <a:pt x="263" y="4046"/>
                    </a:lnTo>
                    <a:lnTo>
                      <a:pt x="383" y="3777"/>
                    </a:lnTo>
                    <a:lnTo>
                      <a:pt x="485" y="3495"/>
                    </a:lnTo>
                    <a:lnTo>
                      <a:pt x="568" y="3219"/>
                    </a:lnTo>
                    <a:lnTo>
                      <a:pt x="628" y="2937"/>
                    </a:lnTo>
                    <a:lnTo>
                      <a:pt x="670" y="2656"/>
                    </a:lnTo>
                    <a:lnTo>
                      <a:pt x="688" y="2368"/>
                    </a:lnTo>
                    <a:lnTo>
                      <a:pt x="688" y="2086"/>
                    </a:lnTo>
                    <a:lnTo>
                      <a:pt x="688" y="208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5392" name="Freeform 13">
                <a:extLst>
                  <a:ext uri="{FF2B5EF4-FFF2-40B4-BE49-F238E27FC236}">
                    <a16:creationId xmlns:a16="http://schemas.microsoft.com/office/drawing/2014/main" id="{C5A6E086-3F7C-3F0F-5BDF-F0F89CB54C59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4522" y="0"/>
                <a:ext cx="864" cy="4316"/>
              </a:xfrm>
              <a:custGeom>
                <a:avLst/>
                <a:gdLst/>
                <a:ahLst/>
                <a:cxnLst>
                  <a:cxn ang="0">
                    <a:pos x="855" y="2128"/>
                  </a:cxn>
                  <a:cxn ang="0">
                    <a:pos x="831" y="1834"/>
                  </a:cxn>
                  <a:cxn ang="0">
                    <a:pos x="808" y="1684"/>
                  </a:cxn>
                  <a:cxn ang="0">
                    <a:pos x="784" y="1541"/>
                  </a:cxn>
                  <a:cxn ang="0">
                    <a:pos x="748" y="1397"/>
                  </a:cxn>
                  <a:cxn ang="0">
                    <a:pos x="712" y="1253"/>
                  </a:cxn>
                  <a:cxn ang="0">
                    <a:pos x="664" y="1115"/>
                  </a:cxn>
                  <a:cxn ang="0">
                    <a:pos x="610" y="977"/>
                  </a:cxn>
                  <a:cxn ang="0">
                    <a:pos x="491" y="719"/>
                  </a:cxn>
                  <a:cxn ang="0">
                    <a:pos x="353" y="468"/>
                  </a:cxn>
                  <a:cxn ang="0">
                    <a:pos x="192" y="228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80" y="228"/>
                  </a:cxn>
                  <a:cxn ang="0">
                    <a:pos x="341" y="468"/>
                  </a:cxn>
                  <a:cxn ang="0">
                    <a:pos x="479" y="719"/>
                  </a:cxn>
                  <a:cxn ang="0">
                    <a:pos x="598" y="983"/>
                  </a:cxn>
                  <a:cxn ang="0">
                    <a:pos x="652" y="1121"/>
                  </a:cxn>
                  <a:cxn ang="0">
                    <a:pos x="700" y="1259"/>
                  </a:cxn>
                  <a:cxn ang="0">
                    <a:pos x="736" y="1403"/>
                  </a:cxn>
                  <a:cxn ang="0">
                    <a:pos x="772" y="1547"/>
                  </a:cxn>
                  <a:cxn ang="0">
                    <a:pos x="802" y="1690"/>
                  </a:cxn>
                  <a:cxn ang="0">
                    <a:pos x="819" y="1834"/>
                  </a:cxn>
                  <a:cxn ang="0">
                    <a:pos x="837" y="1984"/>
                  </a:cxn>
                  <a:cxn ang="0">
                    <a:pos x="843" y="2128"/>
                  </a:cxn>
                  <a:cxn ang="0">
                    <a:pos x="849" y="2278"/>
                  </a:cxn>
                  <a:cxn ang="0">
                    <a:pos x="843" y="2428"/>
                  </a:cxn>
                  <a:cxn ang="0">
                    <a:pos x="831" y="2572"/>
                  </a:cxn>
                  <a:cxn ang="0">
                    <a:pos x="819" y="2721"/>
                  </a:cxn>
                  <a:cxn ang="0">
                    <a:pos x="796" y="2865"/>
                  </a:cxn>
                  <a:cxn ang="0">
                    <a:pos x="766" y="3015"/>
                  </a:cxn>
                  <a:cxn ang="0">
                    <a:pos x="724" y="3159"/>
                  </a:cxn>
                  <a:cxn ang="0">
                    <a:pos x="682" y="3303"/>
                  </a:cxn>
                  <a:cxn ang="0">
                    <a:pos x="586" y="3567"/>
                  </a:cxn>
                  <a:cxn ang="0">
                    <a:pos x="473" y="3824"/>
                  </a:cxn>
                  <a:cxn ang="0">
                    <a:pos x="335" y="4076"/>
                  </a:cxn>
                  <a:cxn ang="0">
                    <a:pos x="180" y="4316"/>
                  </a:cxn>
                  <a:cxn ang="0">
                    <a:pos x="192" y="4316"/>
                  </a:cxn>
                  <a:cxn ang="0">
                    <a:pos x="347" y="4076"/>
                  </a:cxn>
                  <a:cxn ang="0">
                    <a:pos x="485" y="3824"/>
                  </a:cxn>
                  <a:cxn ang="0">
                    <a:pos x="598" y="3573"/>
                  </a:cxn>
                  <a:cxn ang="0">
                    <a:pos x="694" y="3309"/>
                  </a:cxn>
                  <a:cxn ang="0">
                    <a:pos x="736" y="3165"/>
                  </a:cxn>
                  <a:cxn ang="0">
                    <a:pos x="778" y="3021"/>
                  </a:cxn>
                  <a:cxn ang="0">
                    <a:pos x="808" y="2871"/>
                  </a:cxn>
                  <a:cxn ang="0">
                    <a:pos x="831" y="2727"/>
                  </a:cxn>
                  <a:cxn ang="0">
                    <a:pos x="843" y="2578"/>
                  </a:cxn>
                  <a:cxn ang="0">
                    <a:pos x="855" y="2428"/>
                  </a:cxn>
                  <a:cxn ang="0">
                    <a:pos x="861" y="2278"/>
                  </a:cxn>
                  <a:cxn ang="0">
                    <a:pos x="855" y="2128"/>
                  </a:cxn>
                  <a:cxn ang="0">
                    <a:pos x="855" y="2128"/>
                  </a:cxn>
                </a:cxnLst>
                <a:rect l="0" t="0" r="r" b="b"/>
                <a:pathLst>
                  <a:path w="861" h="4316">
                    <a:moveTo>
                      <a:pt x="855" y="2128"/>
                    </a:moveTo>
                    <a:lnTo>
                      <a:pt x="831" y="1834"/>
                    </a:lnTo>
                    <a:lnTo>
                      <a:pt x="808" y="1684"/>
                    </a:lnTo>
                    <a:lnTo>
                      <a:pt x="784" y="1541"/>
                    </a:lnTo>
                    <a:lnTo>
                      <a:pt x="748" y="1397"/>
                    </a:lnTo>
                    <a:lnTo>
                      <a:pt x="712" y="1253"/>
                    </a:lnTo>
                    <a:lnTo>
                      <a:pt x="664" y="1115"/>
                    </a:lnTo>
                    <a:lnTo>
                      <a:pt x="610" y="977"/>
                    </a:lnTo>
                    <a:lnTo>
                      <a:pt x="491" y="719"/>
                    </a:lnTo>
                    <a:lnTo>
                      <a:pt x="353" y="468"/>
                    </a:lnTo>
                    <a:lnTo>
                      <a:pt x="192" y="228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80" y="228"/>
                    </a:lnTo>
                    <a:lnTo>
                      <a:pt x="341" y="468"/>
                    </a:lnTo>
                    <a:lnTo>
                      <a:pt x="479" y="719"/>
                    </a:lnTo>
                    <a:lnTo>
                      <a:pt x="598" y="983"/>
                    </a:lnTo>
                    <a:lnTo>
                      <a:pt x="652" y="1121"/>
                    </a:lnTo>
                    <a:lnTo>
                      <a:pt x="700" y="1259"/>
                    </a:lnTo>
                    <a:lnTo>
                      <a:pt x="736" y="1403"/>
                    </a:lnTo>
                    <a:lnTo>
                      <a:pt x="772" y="1547"/>
                    </a:lnTo>
                    <a:lnTo>
                      <a:pt x="802" y="1690"/>
                    </a:lnTo>
                    <a:lnTo>
                      <a:pt x="819" y="1834"/>
                    </a:lnTo>
                    <a:lnTo>
                      <a:pt x="837" y="1984"/>
                    </a:lnTo>
                    <a:lnTo>
                      <a:pt x="843" y="2128"/>
                    </a:lnTo>
                    <a:lnTo>
                      <a:pt x="849" y="2278"/>
                    </a:lnTo>
                    <a:lnTo>
                      <a:pt x="843" y="2428"/>
                    </a:lnTo>
                    <a:lnTo>
                      <a:pt x="831" y="2572"/>
                    </a:lnTo>
                    <a:lnTo>
                      <a:pt x="819" y="2721"/>
                    </a:lnTo>
                    <a:lnTo>
                      <a:pt x="796" y="2865"/>
                    </a:lnTo>
                    <a:lnTo>
                      <a:pt x="766" y="3015"/>
                    </a:lnTo>
                    <a:lnTo>
                      <a:pt x="724" y="3159"/>
                    </a:lnTo>
                    <a:lnTo>
                      <a:pt x="682" y="3303"/>
                    </a:lnTo>
                    <a:lnTo>
                      <a:pt x="586" y="3567"/>
                    </a:lnTo>
                    <a:lnTo>
                      <a:pt x="473" y="3824"/>
                    </a:lnTo>
                    <a:lnTo>
                      <a:pt x="335" y="4076"/>
                    </a:lnTo>
                    <a:lnTo>
                      <a:pt x="180" y="4316"/>
                    </a:lnTo>
                    <a:lnTo>
                      <a:pt x="192" y="4316"/>
                    </a:lnTo>
                    <a:lnTo>
                      <a:pt x="347" y="4076"/>
                    </a:lnTo>
                    <a:lnTo>
                      <a:pt x="485" y="3824"/>
                    </a:lnTo>
                    <a:lnTo>
                      <a:pt x="598" y="3573"/>
                    </a:lnTo>
                    <a:lnTo>
                      <a:pt x="694" y="3309"/>
                    </a:lnTo>
                    <a:lnTo>
                      <a:pt x="736" y="3165"/>
                    </a:lnTo>
                    <a:lnTo>
                      <a:pt x="778" y="3021"/>
                    </a:lnTo>
                    <a:lnTo>
                      <a:pt x="808" y="2871"/>
                    </a:lnTo>
                    <a:lnTo>
                      <a:pt x="831" y="2727"/>
                    </a:lnTo>
                    <a:lnTo>
                      <a:pt x="843" y="2578"/>
                    </a:lnTo>
                    <a:lnTo>
                      <a:pt x="855" y="2428"/>
                    </a:lnTo>
                    <a:lnTo>
                      <a:pt x="861" y="2278"/>
                    </a:lnTo>
                    <a:lnTo>
                      <a:pt x="855" y="2128"/>
                    </a:lnTo>
                    <a:lnTo>
                      <a:pt x="855" y="212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5393" name="Freeform 14">
                <a:extLst>
                  <a:ext uri="{FF2B5EF4-FFF2-40B4-BE49-F238E27FC236}">
                    <a16:creationId xmlns:a16="http://schemas.microsoft.com/office/drawing/2014/main" id="{F880851F-8BF5-E44F-645E-05DD9E1D34BA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2399" y="0"/>
                <a:ext cx="150" cy="4316"/>
              </a:xfrm>
              <a:custGeom>
                <a:avLst/>
                <a:gdLst/>
                <a:ahLst/>
                <a:cxnLst>
                  <a:cxn ang="0">
                    <a:pos x="18" y="1942"/>
                  </a:cxn>
                  <a:cxn ang="0">
                    <a:pos x="30" y="1630"/>
                  </a:cxn>
                  <a:cxn ang="0">
                    <a:pos x="42" y="1331"/>
                  </a:cxn>
                  <a:cxn ang="0">
                    <a:pos x="59" y="1055"/>
                  </a:cxn>
                  <a:cxn ang="0">
                    <a:pos x="77" y="791"/>
                  </a:cxn>
                  <a:cxn ang="0">
                    <a:pos x="83" y="671"/>
                  </a:cxn>
                  <a:cxn ang="0">
                    <a:pos x="95" y="557"/>
                  </a:cxn>
                  <a:cxn ang="0">
                    <a:pos x="107" y="444"/>
                  </a:cxn>
                  <a:cxn ang="0">
                    <a:pos x="113" y="342"/>
                  </a:cxn>
                  <a:cxn ang="0">
                    <a:pos x="125" y="246"/>
                  </a:cxn>
                  <a:cxn ang="0">
                    <a:pos x="131" y="156"/>
                  </a:cxn>
                  <a:cxn ang="0">
                    <a:pos x="143" y="72"/>
                  </a:cxn>
                  <a:cxn ang="0">
                    <a:pos x="149" y="0"/>
                  </a:cxn>
                  <a:cxn ang="0">
                    <a:pos x="137" y="0"/>
                  </a:cxn>
                  <a:cxn ang="0">
                    <a:pos x="131" y="72"/>
                  </a:cxn>
                  <a:cxn ang="0">
                    <a:pos x="119" y="156"/>
                  </a:cxn>
                  <a:cxn ang="0">
                    <a:pos x="113" y="246"/>
                  </a:cxn>
                  <a:cxn ang="0">
                    <a:pos x="101" y="342"/>
                  </a:cxn>
                  <a:cxn ang="0">
                    <a:pos x="95" y="444"/>
                  </a:cxn>
                  <a:cxn ang="0">
                    <a:pos x="83" y="557"/>
                  </a:cxn>
                  <a:cxn ang="0">
                    <a:pos x="71" y="671"/>
                  </a:cxn>
                  <a:cxn ang="0">
                    <a:pos x="65" y="791"/>
                  </a:cxn>
                  <a:cxn ang="0">
                    <a:pos x="48" y="1055"/>
                  </a:cxn>
                  <a:cxn ang="0">
                    <a:pos x="30" y="1331"/>
                  </a:cxn>
                  <a:cxn ang="0">
                    <a:pos x="18" y="1630"/>
                  </a:cxn>
                  <a:cxn ang="0">
                    <a:pos x="6" y="1942"/>
                  </a:cxn>
                  <a:cxn ang="0">
                    <a:pos x="0" y="2278"/>
                  </a:cxn>
                  <a:cxn ang="0">
                    <a:pos x="6" y="2602"/>
                  </a:cxn>
                  <a:cxn ang="0">
                    <a:pos x="12" y="2919"/>
                  </a:cxn>
                  <a:cxn ang="0">
                    <a:pos x="24" y="3219"/>
                  </a:cxn>
                  <a:cxn ang="0">
                    <a:pos x="36" y="3513"/>
                  </a:cxn>
                  <a:cxn ang="0">
                    <a:pos x="59" y="3794"/>
                  </a:cxn>
                  <a:cxn ang="0">
                    <a:pos x="89" y="4058"/>
                  </a:cxn>
                  <a:cxn ang="0">
                    <a:pos x="125" y="4316"/>
                  </a:cxn>
                  <a:cxn ang="0">
                    <a:pos x="137" y="4316"/>
                  </a:cxn>
                  <a:cxn ang="0">
                    <a:pos x="101" y="4058"/>
                  </a:cxn>
                  <a:cxn ang="0">
                    <a:pos x="71" y="3794"/>
                  </a:cxn>
                  <a:cxn ang="0">
                    <a:pos x="48" y="3513"/>
                  </a:cxn>
                  <a:cxn ang="0">
                    <a:pos x="36" y="3225"/>
                  </a:cxn>
                  <a:cxn ang="0">
                    <a:pos x="24" y="2919"/>
                  </a:cxn>
                  <a:cxn ang="0">
                    <a:pos x="18" y="2608"/>
                  </a:cxn>
                  <a:cxn ang="0">
                    <a:pos x="12" y="2278"/>
                  </a:cxn>
                  <a:cxn ang="0">
                    <a:pos x="18" y="1942"/>
                  </a:cxn>
                  <a:cxn ang="0">
                    <a:pos x="18" y="1942"/>
                  </a:cxn>
                </a:cxnLst>
                <a:rect l="0" t="0" r="r" b="b"/>
                <a:pathLst>
                  <a:path w="149" h="4316">
                    <a:moveTo>
                      <a:pt x="18" y="1942"/>
                    </a:moveTo>
                    <a:lnTo>
                      <a:pt x="30" y="1630"/>
                    </a:lnTo>
                    <a:lnTo>
                      <a:pt x="42" y="1331"/>
                    </a:lnTo>
                    <a:lnTo>
                      <a:pt x="59" y="1055"/>
                    </a:lnTo>
                    <a:lnTo>
                      <a:pt x="77" y="791"/>
                    </a:lnTo>
                    <a:lnTo>
                      <a:pt x="83" y="671"/>
                    </a:lnTo>
                    <a:lnTo>
                      <a:pt x="95" y="557"/>
                    </a:lnTo>
                    <a:lnTo>
                      <a:pt x="107" y="444"/>
                    </a:lnTo>
                    <a:lnTo>
                      <a:pt x="113" y="342"/>
                    </a:lnTo>
                    <a:lnTo>
                      <a:pt x="125" y="246"/>
                    </a:lnTo>
                    <a:lnTo>
                      <a:pt x="131" y="156"/>
                    </a:lnTo>
                    <a:lnTo>
                      <a:pt x="143" y="72"/>
                    </a:lnTo>
                    <a:lnTo>
                      <a:pt x="149" y="0"/>
                    </a:lnTo>
                    <a:lnTo>
                      <a:pt x="137" y="0"/>
                    </a:lnTo>
                    <a:lnTo>
                      <a:pt x="131" y="72"/>
                    </a:lnTo>
                    <a:lnTo>
                      <a:pt x="119" y="156"/>
                    </a:lnTo>
                    <a:lnTo>
                      <a:pt x="113" y="246"/>
                    </a:lnTo>
                    <a:lnTo>
                      <a:pt x="101" y="342"/>
                    </a:lnTo>
                    <a:lnTo>
                      <a:pt x="95" y="444"/>
                    </a:lnTo>
                    <a:lnTo>
                      <a:pt x="83" y="557"/>
                    </a:lnTo>
                    <a:lnTo>
                      <a:pt x="71" y="671"/>
                    </a:lnTo>
                    <a:lnTo>
                      <a:pt x="65" y="791"/>
                    </a:lnTo>
                    <a:lnTo>
                      <a:pt x="48" y="1055"/>
                    </a:lnTo>
                    <a:lnTo>
                      <a:pt x="30" y="1331"/>
                    </a:lnTo>
                    <a:lnTo>
                      <a:pt x="18" y="1630"/>
                    </a:lnTo>
                    <a:lnTo>
                      <a:pt x="6" y="1942"/>
                    </a:lnTo>
                    <a:lnTo>
                      <a:pt x="0" y="2278"/>
                    </a:lnTo>
                    <a:lnTo>
                      <a:pt x="6" y="2602"/>
                    </a:lnTo>
                    <a:lnTo>
                      <a:pt x="12" y="2919"/>
                    </a:lnTo>
                    <a:lnTo>
                      <a:pt x="24" y="3219"/>
                    </a:lnTo>
                    <a:lnTo>
                      <a:pt x="36" y="3513"/>
                    </a:lnTo>
                    <a:lnTo>
                      <a:pt x="59" y="3794"/>
                    </a:lnTo>
                    <a:lnTo>
                      <a:pt x="89" y="4058"/>
                    </a:lnTo>
                    <a:lnTo>
                      <a:pt x="125" y="4316"/>
                    </a:lnTo>
                    <a:lnTo>
                      <a:pt x="137" y="4316"/>
                    </a:lnTo>
                    <a:lnTo>
                      <a:pt x="101" y="4058"/>
                    </a:lnTo>
                    <a:lnTo>
                      <a:pt x="71" y="3794"/>
                    </a:lnTo>
                    <a:lnTo>
                      <a:pt x="48" y="3513"/>
                    </a:lnTo>
                    <a:lnTo>
                      <a:pt x="36" y="3225"/>
                    </a:lnTo>
                    <a:lnTo>
                      <a:pt x="24" y="2919"/>
                    </a:lnTo>
                    <a:lnTo>
                      <a:pt x="18" y="2608"/>
                    </a:lnTo>
                    <a:lnTo>
                      <a:pt x="12" y="2278"/>
                    </a:lnTo>
                    <a:lnTo>
                      <a:pt x="18" y="1942"/>
                    </a:lnTo>
                    <a:lnTo>
                      <a:pt x="18" y="194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5394" name="Freeform 15">
                <a:extLst>
                  <a:ext uri="{FF2B5EF4-FFF2-40B4-BE49-F238E27FC236}">
                    <a16:creationId xmlns:a16="http://schemas.microsoft.com/office/drawing/2014/main" id="{CE05C752-7C94-1FA6-BF9D-91EFA68F3877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1967" y="0"/>
                <a:ext cx="300" cy="4316"/>
              </a:xfrm>
              <a:custGeom>
                <a:avLst/>
                <a:gdLst/>
                <a:ahLst/>
                <a:cxnLst>
                  <a:cxn ang="0">
                    <a:pos x="18" y="2062"/>
                  </a:cxn>
                  <a:cxn ang="0">
                    <a:pos x="30" y="1750"/>
                  </a:cxn>
                  <a:cxn ang="0">
                    <a:pos x="54" y="1451"/>
                  </a:cxn>
                  <a:cxn ang="0">
                    <a:pos x="84" y="1169"/>
                  </a:cxn>
                  <a:cxn ang="0">
                    <a:pos x="126" y="899"/>
                  </a:cxn>
                  <a:cxn ang="0">
                    <a:pos x="162" y="641"/>
                  </a:cxn>
                  <a:cxn ang="0">
                    <a:pos x="209" y="408"/>
                  </a:cxn>
                  <a:cxn ang="0">
                    <a:pos x="251" y="192"/>
                  </a:cxn>
                  <a:cxn ang="0">
                    <a:pos x="299" y="0"/>
                  </a:cxn>
                  <a:cxn ang="0">
                    <a:pos x="287" y="0"/>
                  </a:cxn>
                  <a:cxn ang="0">
                    <a:pos x="239" y="192"/>
                  </a:cxn>
                  <a:cxn ang="0">
                    <a:pos x="198" y="408"/>
                  </a:cxn>
                  <a:cxn ang="0">
                    <a:pos x="156" y="641"/>
                  </a:cxn>
                  <a:cxn ang="0">
                    <a:pos x="114" y="899"/>
                  </a:cxn>
                  <a:cxn ang="0">
                    <a:pos x="78" y="1169"/>
                  </a:cxn>
                  <a:cxn ang="0">
                    <a:pos x="48" y="1451"/>
                  </a:cxn>
                  <a:cxn ang="0">
                    <a:pos x="24" y="1750"/>
                  </a:cxn>
                  <a:cxn ang="0">
                    <a:pos x="6" y="2062"/>
                  </a:cxn>
                  <a:cxn ang="0">
                    <a:pos x="0" y="2374"/>
                  </a:cxn>
                  <a:cxn ang="0">
                    <a:pos x="12" y="2674"/>
                  </a:cxn>
                  <a:cxn ang="0">
                    <a:pos x="30" y="2973"/>
                  </a:cxn>
                  <a:cxn ang="0">
                    <a:pos x="54" y="3255"/>
                  </a:cxn>
                  <a:cxn ang="0">
                    <a:pos x="96" y="3537"/>
                  </a:cxn>
                  <a:cxn ang="0">
                    <a:pos x="144" y="3806"/>
                  </a:cxn>
                  <a:cxn ang="0">
                    <a:pos x="203" y="4064"/>
                  </a:cxn>
                  <a:cxn ang="0">
                    <a:pos x="275" y="4316"/>
                  </a:cxn>
                  <a:cxn ang="0">
                    <a:pos x="287" y="4316"/>
                  </a:cxn>
                  <a:cxn ang="0">
                    <a:pos x="215" y="4064"/>
                  </a:cxn>
                  <a:cxn ang="0">
                    <a:pos x="156" y="3806"/>
                  </a:cxn>
                  <a:cxn ang="0">
                    <a:pos x="108" y="3537"/>
                  </a:cxn>
                  <a:cxn ang="0">
                    <a:pos x="66" y="3261"/>
                  </a:cxn>
                  <a:cxn ang="0">
                    <a:pos x="42" y="2973"/>
                  </a:cxn>
                  <a:cxn ang="0">
                    <a:pos x="24" y="2680"/>
                  </a:cxn>
                  <a:cxn ang="0">
                    <a:pos x="12" y="2374"/>
                  </a:cxn>
                  <a:cxn ang="0">
                    <a:pos x="18" y="2062"/>
                  </a:cxn>
                  <a:cxn ang="0">
                    <a:pos x="18" y="2062"/>
                  </a:cxn>
                </a:cxnLst>
                <a:rect l="0" t="0" r="r" b="b"/>
                <a:pathLst>
                  <a:path w="299" h="4316">
                    <a:moveTo>
                      <a:pt x="18" y="2062"/>
                    </a:moveTo>
                    <a:lnTo>
                      <a:pt x="30" y="1750"/>
                    </a:lnTo>
                    <a:lnTo>
                      <a:pt x="54" y="1451"/>
                    </a:lnTo>
                    <a:lnTo>
                      <a:pt x="84" y="1169"/>
                    </a:lnTo>
                    <a:lnTo>
                      <a:pt x="126" y="899"/>
                    </a:lnTo>
                    <a:lnTo>
                      <a:pt x="162" y="641"/>
                    </a:lnTo>
                    <a:lnTo>
                      <a:pt x="209" y="408"/>
                    </a:lnTo>
                    <a:lnTo>
                      <a:pt x="251" y="192"/>
                    </a:lnTo>
                    <a:lnTo>
                      <a:pt x="299" y="0"/>
                    </a:lnTo>
                    <a:lnTo>
                      <a:pt x="287" y="0"/>
                    </a:lnTo>
                    <a:lnTo>
                      <a:pt x="239" y="192"/>
                    </a:lnTo>
                    <a:lnTo>
                      <a:pt x="198" y="408"/>
                    </a:lnTo>
                    <a:lnTo>
                      <a:pt x="156" y="641"/>
                    </a:lnTo>
                    <a:lnTo>
                      <a:pt x="114" y="899"/>
                    </a:lnTo>
                    <a:lnTo>
                      <a:pt x="78" y="1169"/>
                    </a:lnTo>
                    <a:lnTo>
                      <a:pt x="48" y="1451"/>
                    </a:lnTo>
                    <a:lnTo>
                      <a:pt x="24" y="1750"/>
                    </a:lnTo>
                    <a:lnTo>
                      <a:pt x="6" y="2062"/>
                    </a:lnTo>
                    <a:lnTo>
                      <a:pt x="0" y="2374"/>
                    </a:lnTo>
                    <a:lnTo>
                      <a:pt x="12" y="2674"/>
                    </a:lnTo>
                    <a:lnTo>
                      <a:pt x="30" y="2973"/>
                    </a:lnTo>
                    <a:lnTo>
                      <a:pt x="54" y="3255"/>
                    </a:lnTo>
                    <a:lnTo>
                      <a:pt x="96" y="3537"/>
                    </a:lnTo>
                    <a:lnTo>
                      <a:pt x="144" y="3806"/>
                    </a:lnTo>
                    <a:lnTo>
                      <a:pt x="203" y="4064"/>
                    </a:lnTo>
                    <a:lnTo>
                      <a:pt x="275" y="4316"/>
                    </a:lnTo>
                    <a:lnTo>
                      <a:pt x="287" y="4316"/>
                    </a:lnTo>
                    <a:lnTo>
                      <a:pt x="215" y="4064"/>
                    </a:lnTo>
                    <a:lnTo>
                      <a:pt x="156" y="3806"/>
                    </a:lnTo>
                    <a:lnTo>
                      <a:pt x="108" y="3537"/>
                    </a:lnTo>
                    <a:lnTo>
                      <a:pt x="66" y="3261"/>
                    </a:lnTo>
                    <a:lnTo>
                      <a:pt x="42" y="2973"/>
                    </a:lnTo>
                    <a:lnTo>
                      <a:pt x="24" y="2680"/>
                    </a:lnTo>
                    <a:lnTo>
                      <a:pt x="12" y="2374"/>
                    </a:lnTo>
                    <a:lnTo>
                      <a:pt x="18" y="2062"/>
                    </a:lnTo>
                    <a:lnTo>
                      <a:pt x="18" y="206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5395" name="Freeform 16">
                <a:extLst>
                  <a:ext uri="{FF2B5EF4-FFF2-40B4-BE49-F238E27FC236}">
                    <a16:creationId xmlns:a16="http://schemas.microsoft.com/office/drawing/2014/main" id="{CE55488F-475A-3192-56C4-C6E02EA26B04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1566" y="0"/>
                <a:ext cx="425" cy="4316"/>
              </a:xfrm>
              <a:custGeom>
                <a:avLst/>
                <a:gdLst/>
                <a:ahLst/>
                <a:cxnLst>
                  <a:cxn ang="0">
                    <a:pos x="424" y="0"/>
                  </a:cxn>
                  <a:cxn ang="0">
                    <a:pos x="412" y="0"/>
                  </a:cxn>
                  <a:cxn ang="0">
                    <a:pos x="316" y="222"/>
                  </a:cxn>
                  <a:cxn ang="0">
                    <a:pos x="239" y="462"/>
                  </a:cxn>
                  <a:cxn ang="0">
                    <a:pos x="167" y="707"/>
                  </a:cxn>
                  <a:cxn ang="0">
                    <a:pos x="107" y="971"/>
                  </a:cxn>
                  <a:cxn ang="0">
                    <a:pos x="65" y="1247"/>
                  </a:cxn>
                  <a:cxn ang="0">
                    <a:pos x="29" y="1529"/>
                  </a:cxn>
                  <a:cxn ang="0">
                    <a:pos x="6" y="1822"/>
                  </a:cxn>
                  <a:cxn ang="0">
                    <a:pos x="0" y="2122"/>
                  </a:cxn>
                  <a:cxn ang="0">
                    <a:pos x="6" y="2404"/>
                  </a:cxn>
                  <a:cxn ang="0">
                    <a:pos x="24" y="2686"/>
                  </a:cxn>
                  <a:cxn ang="0">
                    <a:pos x="47" y="2961"/>
                  </a:cxn>
                  <a:cxn ang="0">
                    <a:pos x="89" y="3243"/>
                  </a:cxn>
                  <a:cxn ang="0">
                    <a:pos x="137" y="3519"/>
                  </a:cxn>
                  <a:cxn ang="0">
                    <a:pos x="197" y="3788"/>
                  </a:cxn>
                  <a:cxn ang="0">
                    <a:pos x="269" y="4058"/>
                  </a:cxn>
                  <a:cxn ang="0">
                    <a:pos x="346" y="4316"/>
                  </a:cxn>
                  <a:cxn ang="0">
                    <a:pos x="358" y="4316"/>
                  </a:cxn>
                  <a:cxn ang="0">
                    <a:pos x="281" y="4058"/>
                  </a:cxn>
                  <a:cxn ang="0">
                    <a:pos x="209" y="3788"/>
                  </a:cxn>
                  <a:cxn ang="0">
                    <a:pos x="149" y="3519"/>
                  </a:cxn>
                  <a:cxn ang="0">
                    <a:pos x="101" y="3243"/>
                  </a:cxn>
                  <a:cxn ang="0">
                    <a:pos x="59" y="2961"/>
                  </a:cxn>
                  <a:cxn ang="0">
                    <a:pos x="35" y="2686"/>
                  </a:cxn>
                  <a:cxn ang="0">
                    <a:pos x="18" y="2404"/>
                  </a:cxn>
                  <a:cxn ang="0">
                    <a:pos x="12" y="2122"/>
                  </a:cxn>
                  <a:cxn ang="0">
                    <a:pos x="18" y="1822"/>
                  </a:cxn>
                  <a:cxn ang="0">
                    <a:pos x="41" y="1529"/>
                  </a:cxn>
                  <a:cxn ang="0">
                    <a:pos x="71" y="1247"/>
                  </a:cxn>
                  <a:cxn ang="0">
                    <a:pos x="119" y="971"/>
                  </a:cxn>
                  <a:cxn ang="0">
                    <a:pos x="179" y="707"/>
                  </a:cxn>
                  <a:cxn ang="0">
                    <a:pos x="245" y="462"/>
                  </a:cxn>
                  <a:cxn ang="0">
                    <a:pos x="328" y="222"/>
                  </a:cxn>
                  <a:cxn ang="0">
                    <a:pos x="424" y="0"/>
                  </a:cxn>
                  <a:cxn ang="0">
                    <a:pos x="424" y="0"/>
                  </a:cxn>
                </a:cxnLst>
                <a:rect l="0" t="0" r="r" b="b"/>
                <a:pathLst>
                  <a:path w="424" h="4316">
                    <a:moveTo>
                      <a:pt x="424" y="0"/>
                    </a:moveTo>
                    <a:lnTo>
                      <a:pt x="412" y="0"/>
                    </a:lnTo>
                    <a:lnTo>
                      <a:pt x="316" y="222"/>
                    </a:lnTo>
                    <a:lnTo>
                      <a:pt x="239" y="462"/>
                    </a:lnTo>
                    <a:lnTo>
                      <a:pt x="167" y="707"/>
                    </a:lnTo>
                    <a:lnTo>
                      <a:pt x="107" y="971"/>
                    </a:lnTo>
                    <a:lnTo>
                      <a:pt x="65" y="1247"/>
                    </a:lnTo>
                    <a:lnTo>
                      <a:pt x="29" y="1529"/>
                    </a:lnTo>
                    <a:lnTo>
                      <a:pt x="6" y="1822"/>
                    </a:lnTo>
                    <a:lnTo>
                      <a:pt x="0" y="2122"/>
                    </a:lnTo>
                    <a:lnTo>
                      <a:pt x="6" y="2404"/>
                    </a:lnTo>
                    <a:lnTo>
                      <a:pt x="24" y="2686"/>
                    </a:lnTo>
                    <a:lnTo>
                      <a:pt x="47" y="2961"/>
                    </a:lnTo>
                    <a:lnTo>
                      <a:pt x="89" y="3243"/>
                    </a:lnTo>
                    <a:lnTo>
                      <a:pt x="137" y="3519"/>
                    </a:lnTo>
                    <a:lnTo>
                      <a:pt x="197" y="3788"/>
                    </a:lnTo>
                    <a:lnTo>
                      <a:pt x="269" y="4058"/>
                    </a:lnTo>
                    <a:lnTo>
                      <a:pt x="346" y="4316"/>
                    </a:lnTo>
                    <a:lnTo>
                      <a:pt x="358" y="4316"/>
                    </a:lnTo>
                    <a:lnTo>
                      <a:pt x="281" y="4058"/>
                    </a:lnTo>
                    <a:lnTo>
                      <a:pt x="209" y="3788"/>
                    </a:lnTo>
                    <a:lnTo>
                      <a:pt x="149" y="3519"/>
                    </a:lnTo>
                    <a:lnTo>
                      <a:pt x="101" y="3243"/>
                    </a:lnTo>
                    <a:lnTo>
                      <a:pt x="59" y="2961"/>
                    </a:lnTo>
                    <a:lnTo>
                      <a:pt x="35" y="2686"/>
                    </a:lnTo>
                    <a:lnTo>
                      <a:pt x="18" y="2404"/>
                    </a:lnTo>
                    <a:lnTo>
                      <a:pt x="12" y="2122"/>
                    </a:lnTo>
                    <a:lnTo>
                      <a:pt x="18" y="1822"/>
                    </a:lnTo>
                    <a:lnTo>
                      <a:pt x="41" y="1529"/>
                    </a:lnTo>
                    <a:lnTo>
                      <a:pt x="71" y="1247"/>
                    </a:lnTo>
                    <a:lnTo>
                      <a:pt x="119" y="971"/>
                    </a:lnTo>
                    <a:lnTo>
                      <a:pt x="179" y="707"/>
                    </a:lnTo>
                    <a:lnTo>
                      <a:pt x="245" y="462"/>
                    </a:lnTo>
                    <a:lnTo>
                      <a:pt x="328" y="222"/>
                    </a:lnTo>
                    <a:lnTo>
                      <a:pt x="424" y="0"/>
                    </a:lnTo>
                    <a:lnTo>
                      <a:pt x="4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5396" name="Freeform 17">
                <a:extLst>
                  <a:ext uri="{FF2B5EF4-FFF2-40B4-BE49-F238E27FC236}">
                    <a16:creationId xmlns:a16="http://schemas.microsoft.com/office/drawing/2014/main" id="{FC156A18-09BA-B38C-6A8E-CAD1AAA2C8A5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1128" y="0"/>
                <a:ext cx="575" cy="4316"/>
              </a:xfrm>
              <a:custGeom>
                <a:avLst/>
                <a:gdLst/>
                <a:ahLst/>
                <a:cxnLst>
                  <a:cxn ang="0">
                    <a:pos x="12" y="2146"/>
                  </a:cxn>
                  <a:cxn ang="0">
                    <a:pos x="24" y="1846"/>
                  </a:cxn>
                  <a:cxn ang="0">
                    <a:pos x="54" y="1559"/>
                  </a:cxn>
                  <a:cxn ang="0">
                    <a:pos x="96" y="1277"/>
                  </a:cxn>
                  <a:cxn ang="0">
                    <a:pos x="162" y="1001"/>
                  </a:cxn>
                  <a:cxn ang="0">
                    <a:pos x="239" y="731"/>
                  </a:cxn>
                  <a:cxn ang="0">
                    <a:pos x="335" y="480"/>
                  </a:cxn>
                  <a:cxn ang="0">
                    <a:pos x="449" y="234"/>
                  </a:cxn>
                  <a:cxn ang="0">
                    <a:pos x="574" y="0"/>
                  </a:cxn>
                  <a:cxn ang="0">
                    <a:pos x="562" y="0"/>
                  </a:cxn>
                  <a:cxn ang="0">
                    <a:pos x="437" y="234"/>
                  </a:cxn>
                  <a:cxn ang="0">
                    <a:pos x="323" y="480"/>
                  </a:cxn>
                  <a:cxn ang="0">
                    <a:pos x="227" y="737"/>
                  </a:cxn>
                  <a:cxn ang="0">
                    <a:pos x="150" y="1001"/>
                  </a:cxn>
                  <a:cxn ang="0">
                    <a:pos x="84" y="1277"/>
                  </a:cxn>
                  <a:cxn ang="0">
                    <a:pos x="42" y="1559"/>
                  </a:cxn>
                  <a:cxn ang="0">
                    <a:pos x="12" y="1852"/>
                  </a:cxn>
                  <a:cxn ang="0">
                    <a:pos x="0" y="2146"/>
                  </a:cxn>
                  <a:cxn ang="0">
                    <a:pos x="6" y="2434"/>
                  </a:cxn>
                  <a:cxn ang="0">
                    <a:pos x="30" y="2715"/>
                  </a:cxn>
                  <a:cxn ang="0">
                    <a:pos x="66" y="2997"/>
                  </a:cxn>
                  <a:cxn ang="0">
                    <a:pos x="120" y="3273"/>
                  </a:cxn>
                  <a:cxn ang="0">
                    <a:pos x="191" y="3549"/>
                  </a:cxn>
                  <a:cxn ang="0">
                    <a:pos x="275" y="3812"/>
                  </a:cxn>
                  <a:cxn ang="0">
                    <a:pos x="371" y="4070"/>
                  </a:cxn>
                  <a:cxn ang="0">
                    <a:pos x="484" y="4316"/>
                  </a:cxn>
                  <a:cxn ang="0">
                    <a:pos x="496" y="4316"/>
                  </a:cxn>
                  <a:cxn ang="0">
                    <a:pos x="383" y="4070"/>
                  </a:cxn>
                  <a:cxn ang="0">
                    <a:pos x="287" y="3812"/>
                  </a:cxn>
                  <a:cxn ang="0">
                    <a:pos x="203" y="3549"/>
                  </a:cxn>
                  <a:cxn ang="0">
                    <a:pos x="132" y="3273"/>
                  </a:cxn>
                  <a:cxn ang="0">
                    <a:pos x="78" y="2997"/>
                  </a:cxn>
                  <a:cxn ang="0">
                    <a:pos x="42" y="2715"/>
                  </a:cxn>
                  <a:cxn ang="0">
                    <a:pos x="18" y="2434"/>
                  </a:cxn>
                  <a:cxn ang="0">
                    <a:pos x="12" y="2146"/>
                  </a:cxn>
                  <a:cxn ang="0">
                    <a:pos x="12" y="2146"/>
                  </a:cxn>
                </a:cxnLst>
                <a:rect l="0" t="0" r="r" b="b"/>
                <a:pathLst>
                  <a:path w="574" h="4316">
                    <a:moveTo>
                      <a:pt x="12" y="2146"/>
                    </a:moveTo>
                    <a:lnTo>
                      <a:pt x="24" y="1846"/>
                    </a:lnTo>
                    <a:lnTo>
                      <a:pt x="54" y="1559"/>
                    </a:lnTo>
                    <a:lnTo>
                      <a:pt x="96" y="1277"/>
                    </a:lnTo>
                    <a:lnTo>
                      <a:pt x="162" y="1001"/>
                    </a:lnTo>
                    <a:lnTo>
                      <a:pt x="239" y="731"/>
                    </a:lnTo>
                    <a:lnTo>
                      <a:pt x="335" y="480"/>
                    </a:lnTo>
                    <a:lnTo>
                      <a:pt x="449" y="234"/>
                    </a:lnTo>
                    <a:lnTo>
                      <a:pt x="574" y="0"/>
                    </a:lnTo>
                    <a:lnTo>
                      <a:pt x="562" y="0"/>
                    </a:lnTo>
                    <a:lnTo>
                      <a:pt x="437" y="234"/>
                    </a:lnTo>
                    <a:lnTo>
                      <a:pt x="323" y="480"/>
                    </a:lnTo>
                    <a:lnTo>
                      <a:pt x="227" y="737"/>
                    </a:lnTo>
                    <a:lnTo>
                      <a:pt x="150" y="1001"/>
                    </a:lnTo>
                    <a:lnTo>
                      <a:pt x="84" y="1277"/>
                    </a:lnTo>
                    <a:lnTo>
                      <a:pt x="42" y="1559"/>
                    </a:lnTo>
                    <a:lnTo>
                      <a:pt x="12" y="1852"/>
                    </a:lnTo>
                    <a:lnTo>
                      <a:pt x="0" y="2146"/>
                    </a:lnTo>
                    <a:lnTo>
                      <a:pt x="6" y="2434"/>
                    </a:lnTo>
                    <a:lnTo>
                      <a:pt x="30" y="2715"/>
                    </a:lnTo>
                    <a:lnTo>
                      <a:pt x="66" y="2997"/>
                    </a:lnTo>
                    <a:lnTo>
                      <a:pt x="120" y="3273"/>
                    </a:lnTo>
                    <a:lnTo>
                      <a:pt x="191" y="3549"/>
                    </a:lnTo>
                    <a:lnTo>
                      <a:pt x="275" y="3812"/>
                    </a:lnTo>
                    <a:lnTo>
                      <a:pt x="371" y="4070"/>
                    </a:lnTo>
                    <a:lnTo>
                      <a:pt x="484" y="4316"/>
                    </a:lnTo>
                    <a:lnTo>
                      <a:pt x="496" y="4316"/>
                    </a:lnTo>
                    <a:lnTo>
                      <a:pt x="383" y="4070"/>
                    </a:lnTo>
                    <a:lnTo>
                      <a:pt x="287" y="3812"/>
                    </a:lnTo>
                    <a:lnTo>
                      <a:pt x="203" y="3549"/>
                    </a:lnTo>
                    <a:lnTo>
                      <a:pt x="132" y="3273"/>
                    </a:lnTo>
                    <a:lnTo>
                      <a:pt x="78" y="2997"/>
                    </a:lnTo>
                    <a:lnTo>
                      <a:pt x="42" y="2715"/>
                    </a:lnTo>
                    <a:lnTo>
                      <a:pt x="18" y="2434"/>
                    </a:lnTo>
                    <a:lnTo>
                      <a:pt x="12" y="2146"/>
                    </a:lnTo>
                    <a:lnTo>
                      <a:pt x="12" y="214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5397" name="Freeform 18">
                <a:extLst>
                  <a:ext uri="{FF2B5EF4-FFF2-40B4-BE49-F238E27FC236}">
                    <a16:creationId xmlns:a16="http://schemas.microsoft.com/office/drawing/2014/main" id="{46AEE4CC-CF6B-17C7-CC68-962A2D9BE8FB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702" y="0"/>
                <a:ext cx="737" cy="4316"/>
              </a:xfrm>
              <a:custGeom>
                <a:avLst/>
                <a:gdLst/>
                <a:ahLst/>
                <a:cxnLst>
                  <a:cxn ang="0">
                    <a:pos x="12" y="2098"/>
                  </a:cxn>
                  <a:cxn ang="0">
                    <a:pos x="29" y="1798"/>
                  </a:cxn>
                  <a:cxn ang="0">
                    <a:pos x="71" y="1505"/>
                  </a:cxn>
                  <a:cxn ang="0">
                    <a:pos x="131" y="1223"/>
                  </a:cxn>
                  <a:cxn ang="0">
                    <a:pos x="215" y="941"/>
                  </a:cxn>
                  <a:cxn ang="0">
                    <a:pos x="316" y="689"/>
                  </a:cxn>
                  <a:cxn ang="0">
                    <a:pos x="442" y="444"/>
                  </a:cxn>
                  <a:cxn ang="0">
                    <a:pos x="580" y="216"/>
                  </a:cxn>
                  <a:cxn ang="0">
                    <a:pos x="735" y="0"/>
                  </a:cxn>
                  <a:cxn ang="0">
                    <a:pos x="723" y="0"/>
                  </a:cxn>
                  <a:cxn ang="0">
                    <a:pos x="568" y="210"/>
                  </a:cxn>
                  <a:cxn ang="0">
                    <a:pos x="430" y="438"/>
                  </a:cxn>
                  <a:cxn ang="0">
                    <a:pos x="311" y="683"/>
                  </a:cxn>
                  <a:cxn ang="0">
                    <a:pos x="209" y="941"/>
                  </a:cxn>
                  <a:cxn ang="0">
                    <a:pos x="125" y="1217"/>
                  </a:cxn>
                  <a:cxn ang="0">
                    <a:pos x="59" y="1505"/>
                  </a:cxn>
                  <a:cxn ang="0">
                    <a:pos x="18" y="1798"/>
                  </a:cxn>
                  <a:cxn ang="0">
                    <a:pos x="0" y="2098"/>
                  </a:cxn>
                  <a:cxn ang="0">
                    <a:pos x="6" y="2404"/>
                  </a:cxn>
                  <a:cxn ang="0">
                    <a:pos x="29" y="2709"/>
                  </a:cxn>
                  <a:cxn ang="0">
                    <a:pos x="77" y="3015"/>
                  </a:cxn>
                  <a:cxn ang="0">
                    <a:pos x="149" y="3315"/>
                  </a:cxn>
                  <a:cxn ang="0">
                    <a:pos x="227" y="3573"/>
                  </a:cxn>
                  <a:cxn ang="0">
                    <a:pos x="316" y="3824"/>
                  </a:cxn>
                  <a:cxn ang="0">
                    <a:pos x="424" y="4076"/>
                  </a:cxn>
                  <a:cxn ang="0">
                    <a:pos x="544" y="4316"/>
                  </a:cxn>
                  <a:cxn ang="0">
                    <a:pos x="556" y="4316"/>
                  </a:cxn>
                  <a:cxn ang="0">
                    <a:pos x="436" y="4076"/>
                  </a:cxn>
                  <a:cxn ang="0">
                    <a:pos x="328" y="3824"/>
                  </a:cxn>
                  <a:cxn ang="0">
                    <a:pos x="239" y="3573"/>
                  </a:cxn>
                  <a:cxn ang="0">
                    <a:pos x="161" y="3315"/>
                  </a:cxn>
                  <a:cxn ang="0">
                    <a:pos x="89" y="3015"/>
                  </a:cxn>
                  <a:cxn ang="0">
                    <a:pos x="41" y="2709"/>
                  </a:cxn>
                  <a:cxn ang="0">
                    <a:pos x="18" y="2404"/>
                  </a:cxn>
                  <a:cxn ang="0">
                    <a:pos x="12" y="2098"/>
                  </a:cxn>
                  <a:cxn ang="0">
                    <a:pos x="12" y="2098"/>
                  </a:cxn>
                </a:cxnLst>
                <a:rect l="0" t="0" r="r" b="b"/>
                <a:pathLst>
                  <a:path w="735" h="4316">
                    <a:moveTo>
                      <a:pt x="12" y="2098"/>
                    </a:moveTo>
                    <a:lnTo>
                      <a:pt x="29" y="1798"/>
                    </a:lnTo>
                    <a:lnTo>
                      <a:pt x="71" y="1505"/>
                    </a:lnTo>
                    <a:lnTo>
                      <a:pt x="131" y="1223"/>
                    </a:lnTo>
                    <a:lnTo>
                      <a:pt x="215" y="941"/>
                    </a:lnTo>
                    <a:lnTo>
                      <a:pt x="316" y="689"/>
                    </a:lnTo>
                    <a:lnTo>
                      <a:pt x="442" y="444"/>
                    </a:lnTo>
                    <a:lnTo>
                      <a:pt x="580" y="216"/>
                    </a:lnTo>
                    <a:lnTo>
                      <a:pt x="735" y="0"/>
                    </a:lnTo>
                    <a:lnTo>
                      <a:pt x="723" y="0"/>
                    </a:lnTo>
                    <a:lnTo>
                      <a:pt x="568" y="210"/>
                    </a:lnTo>
                    <a:lnTo>
                      <a:pt x="430" y="438"/>
                    </a:lnTo>
                    <a:lnTo>
                      <a:pt x="311" y="683"/>
                    </a:lnTo>
                    <a:lnTo>
                      <a:pt x="209" y="941"/>
                    </a:lnTo>
                    <a:lnTo>
                      <a:pt x="125" y="1217"/>
                    </a:lnTo>
                    <a:lnTo>
                      <a:pt x="59" y="1505"/>
                    </a:lnTo>
                    <a:lnTo>
                      <a:pt x="18" y="1798"/>
                    </a:lnTo>
                    <a:lnTo>
                      <a:pt x="0" y="2098"/>
                    </a:lnTo>
                    <a:lnTo>
                      <a:pt x="6" y="2404"/>
                    </a:lnTo>
                    <a:lnTo>
                      <a:pt x="29" y="2709"/>
                    </a:lnTo>
                    <a:lnTo>
                      <a:pt x="77" y="3015"/>
                    </a:lnTo>
                    <a:lnTo>
                      <a:pt x="149" y="3315"/>
                    </a:lnTo>
                    <a:lnTo>
                      <a:pt x="227" y="3573"/>
                    </a:lnTo>
                    <a:lnTo>
                      <a:pt x="316" y="3824"/>
                    </a:lnTo>
                    <a:lnTo>
                      <a:pt x="424" y="4076"/>
                    </a:lnTo>
                    <a:lnTo>
                      <a:pt x="544" y="4316"/>
                    </a:lnTo>
                    <a:lnTo>
                      <a:pt x="556" y="4316"/>
                    </a:lnTo>
                    <a:lnTo>
                      <a:pt x="436" y="4076"/>
                    </a:lnTo>
                    <a:lnTo>
                      <a:pt x="328" y="3824"/>
                    </a:lnTo>
                    <a:lnTo>
                      <a:pt x="239" y="3573"/>
                    </a:lnTo>
                    <a:lnTo>
                      <a:pt x="161" y="3315"/>
                    </a:lnTo>
                    <a:lnTo>
                      <a:pt x="89" y="3015"/>
                    </a:lnTo>
                    <a:lnTo>
                      <a:pt x="41" y="2709"/>
                    </a:lnTo>
                    <a:lnTo>
                      <a:pt x="18" y="2404"/>
                    </a:lnTo>
                    <a:lnTo>
                      <a:pt x="12" y="2098"/>
                    </a:lnTo>
                    <a:lnTo>
                      <a:pt x="12" y="209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5398" name="Freeform 19">
                <a:extLst>
                  <a:ext uri="{FF2B5EF4-FFF2-40B4-BE49-F238E27FC236}">
                    <a16:creationId xmlns:a16="http://schemas.microsoft.com/office/drawing/2014/main" id="{F64EC632-E59C-BAEB-1BF4-BA58523E1C84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288" y="0"/>
                <a:ext cx="840" cy="4316"/>
              </a:xfrm>
              <a:custGeom>
                <a:avLst/>
                <a:gdLst/>
                <a:ahLst/>
                <a:cxnLst>
                  <a:cxn ang="0">
                    <a:pos x="18" y="1948"/>
                  </a:cxn>
                  <a:cxn ang="0">
                    <a:pos x="48" y="1708"/>
                  </a:cxn>
                  <a:cxn ang="0">
                    <a:pos x="96" y="1475"/>
                  </a:cxn>
                  <a:cxn ang="0">
                    <a:pos x="161" y="1235"/>
                  </a:cxn>
                  <a:cxn ang="0">
                    <a:pos x="251" y="995"/>
                  </a:cxn>
                  <a:cxn ang="0">
                    <a:pos x="365" y="755"/>
                  </a:cxn>
                  <a:cxn ang="0">
                    <a:pos x="496" y="510"/>
                  </a:cxn>
                  <a:cxn ang="0">
                    <a:pos x="658" y="258"/>
                  </a:cxn>
                  <a:cxn ang="0">
                    <a:pos x="741" y="132"/>
                  </a:cxn>
                  <a:cxn ang="0">
                    <a:pos x="837" y="0"/>
                  </a:cxn>
                  <a:cxn ang="0">
                    <a:pos x="825" y="0"/>
                  </a:cxn>
                  <a:cxn ang="0">
                    <a:pos x="729" y="132"/>
                  </a:cxn>
                  <a:cxn ang="0">
                    <a:pos x="640" y="258"/>
                  </a:cxn>
                  <a:cxn ang="0">
                    <a:pos x="562" y="384"/>
                  </a:cxn>
                  <a:cxn ang="0">
                    <a:pos x="484" y="510"/>
                  </a:cxn>
                  <a:cxn ang="0">
                    <a:pos x="353" y="755"/>
                  </a:cxn>
                  <a:cxn ang="0">
                    <a:pos x="239" y="995"/>
                  </a:cxn>
                  <a:cxn ang="0">
                    <a:pos x="150" y="1235"/>
                  </a:cxn>
                  <a:cxn ang="0">
                    <a:pos x="84" y="1469"/>
                  </a:cxn>
                  <a:cxn ang="0">
                    <a:pos x="36" y="1702"/>
                  </a:cxn>
                  <a:cxn ang="0">
                    <a:pos x="6" y="1942"/>
                  </a:cxn>
                  <a:cxn ang="0">
                    <a:pos x="0" y="2200"/>
                  </a:cxn>
                  <a:cxn ang="0">
                    <a:pos x="12" y="2470"/>
                  </a:cxn>
                  <a:cxn ang="0">
                    <a:pos x="48" y="2739"/>
                  </a:cxn>
                  <a:cxn ang="0">
                    <a:pos x="114" y="3027"/>
                  </a:cxn>
                  <a:cxn ang="0">
                    <a:pos x="150" y="3171"/>
                  </a:cxn>
                  <a:cxn ang="0">
                    <a:pos x="197" y="3321"/>
                  </a:cxn>
                  <a:cxn ang="0">
                    <a:pos x="245" y="3477"/>
                  </a:cxn>
                  <a:cxn ang="0">
                    <a:pos x="305" y="3639"/>
                  </a:cxn>
                  <a:cxn ang="0">
                    <a:pos x="365" y="3800"/>
                  </a:cxn>
                  <a:cxn ang="0">
                    <a:pos x="437" y="3968"/>
                  </a:cxn>
                  <a:cxn ang="0">
                    <a:pos x="508" y="4136"/>
                  </a:cxn>
                  <a:cxn ang="0">
                    <a:pos x="592" y="4316"/>
                  </a:cxn>
                  <a:cxn ang="0">
                    <a:pos x="604" y="4316"/>
                  </a:cxn>
                  <a:cxn ang="0">
                    <a:pos x="520" y="4136"/>
                  </a:cxn>
                  <a:cxn ang="0">
                    <a:pos x="448" y="3968"/>
                  </a:cxn>
                  <a:cxn ang="0">
                    <a:pos x="377" y="3800"/>
                  </a:cxn>
                  <a:cxn ang="0">
                    <a:pos x="317" y="3639"/>
                  </a:cxn>
                  <a:cxn ang="0">
                    <a:pos x="257" y="3477"/>
                  </a:cxn>
                  <a:cxn ang="0">
                    <a:pos x="209" y="3327"/>
                  </a:cxn>
                  <a:cxn ang="0">
                    <a:pos x="161" y="3171"/>
                  </a:cxn>
                  <a:cxn ang="0">
                    <a:pos x="126" y="3027"/>
                  </a:cxn>
                  <a:cxn ang="0">
                    <a:pos x="60" y="2739"/>
                  </a:cxn>
                  <a:cxn ang="0">
                    <a:pos x="24" y="2470"/>
                  </a:cxn>
                  <a:cxn ang="0">
                    <a:pos x="12" y="2206"/>
                  </a:cxn>
                  <a:cxn ang="0">
                    <a:pos x="18" y="1948"/>
                  </a:cxn>
                  <a:cxn ang="0">
                    <a:pos x="18" y="1948"/>
                  </a:cxn>
                </a:cxnLst>
                <a:rect l="0" t="0" r="r" b="b"/>
                <a:pathLst>
                  <a:path w="837" h="4316">
                    <a:moveTo>
                      <a:pt x="18" y="1948"/>
                    </a:moveTo>
                    <a:lnTo>
                      <a:pt x="48" y="1708"/>
                    </a:lnTo>
                    <a:lnTo>
                      <a:pt x="96" y="1475"/>
                    </a:lnTo>
                    <a:lnTo>
                      <a:pt x="161" y="1235"/>
                    </a:lnTo>
                    <a:lnTo>
                      <a:pt x="251" y="995"/>
                    </a:lnTo>
                    <a:lnTo>
                      <a:pt x="365" y="755"/>
                    </a:lnTo>
                    <a:lnTo>
                      <a:pt x="496" y="510"/>
                    </a:lnTo>
                    <a:lnTo>
                      <a:pt x="658" y="258"/>
                    </a:lnTo>
                    <a:lnTo>
                      <a:pt x="741" y="132"/>
                    </a:lnTo>
                    <a:lnTo>
                      <a:pt x="837" y="0"/>
                    </a:lnTo>
                    <a:lnTo>
                      <a:pt x="825" y="0"/>
                    </a:lnTo>
                    <a:lnTo>
                      <a:pt x="729" y="132"/>
                    </a:lnTo>
                    <a:lnTo>
                      <a:pt x="640" y="258"/>
                    </a:lnTo>
                    <a:lnTo>
                      <a:pt x="562" y="384"/>
                    </a:lnTo>
                    <a:lnTo>
                      <a:pt x="484" y="510"/>
                    </a:lnTo>
                    <a:lnTo>
                      <a:pt x="353" y="755"/>
                    </a:lnTo>
                    <a:lnTo>
                      <a:pt x="239" y="995"/>
                    </a:lnTo>
                    <a:lnTo>
                      <a:pt x="150" y="1235"/>
                    </a:lnTo>
                    <a:lnTo>
                      <a:pt x="84" y="1469"/>
                    </a:lnTo>
                    <a:lnTo>
                      <a:pt x="36" y="1702"/>
                    </a:lnTo>
                    <a:lnTo>
                      <a:pt x="6" y="1942"/>
                    </a:lnTo>
                    <a:lnTo>
                      <a:pt x="0" y="2200"/>
                    </a:lnTo>
                    <a:lnTo>
                      <a:pt x="12" y="2470"/>
                    </a:lnTo>
                    <a:lnTo>
                      <a:pt x="48" y="2739"/>
                    </a:lnTo>
                    <a:lnTo>
                      <a:pt x="114" y="3027"/>
                    </a:lnTo>
                    <a:lnTo>
                      <a:pt x="150" y="3171"/>
                    </a:lnTo>
                    <a:lnTo>
                      <a:pt x="197" y="3321"/>
                    </a:lnTo>
                    <a:lnTo>
                      <a:pt x="245" y="3477"/>
                    </a:lnTo>
                    <a:lnTo>
                      <a:pt x="305" y="3639"/>
                    </a:lnTo>
                    <a:lnTo>
                      <a:pt x="365" y="3800"/>
                    </a:lnTo>
                    <a:lnTo>
                      <a:pt x="437" y="3968"/>
                    </a:lnTo>
                    <a:lnTo>
                      <a:pt x="508" y="4136"/>
                    </a:lnTo>
                    <a:lnTo>
                      <a:pt x="592" y="4316"/>
                    </a:lnTo>
                    <a:lnTo>
                      <a:pt x="604" y="4316"/>
                    </a:lnTo>
                    <a:lnTo>
                      <a:pt x="520" y="4136"/>
                    </a:lnTo>
                    <a:lnTo>
                      <a:pt x="448" y="3968"/>
                    </a:lnTo>
                    <a:lnTo>
                      <a:pt x="377" y="3800"/>
                    </a:lnTo>
                    <a:lnTo>
                      <a:pt x="317" y="3639"/>
                    </a:lnTo>
                    <a:lnTo>
                      <a:pt x="257" y="3477"/>
                    </a:lnTo>
                    <a:lnTo>
                      <a:pt x="209" y="3327"/>
                    </a:lnTo>
                    <a:lnTo>
                      <a:pt x="161" y="3171"/>
                    </a:lnTo>
                    <a:lnTo>
                      <a:pt x="126" y="3027"/>
                    </a:lnTo>
                    <a:lnTo>
                      <a:pt x="60" y="2739"/>
                    </a:lnTo>
                    <a:lnTo>
                      <a:pt x="24" y="2470"/>
                    </a:lnTo>
                    <a:lnTo>
                      <a:pt x="12" y="2206"/>
                    </a:lnTo>
                    <a:lnTo>
                      <a:pt x="18" y="1948"/>
                    </a:lnTo>
                    <a:lnTo>
                      <a:pt x="18" y="194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7" name="Freeform 20">
              <a:extLst>
                <a:ext uri="{FF2B5EF4-FFF2-40B4-BE49-F238E27FC236}">
                  <a16:creationId xmlns:a16="http://schemas.microsoft.com/office/drawing/2014/main" id="{61DAD40C-9619-B421-8464-FB3634E9BD92}"/>
                </a:ext>
              </a:extLst>
            </p:cNvPr>
            <p:cNvSpPr>
              <a:spLocks/>
            </p:cNvSpPr>
            <p:nvPr/>
          </p:nvSpPr>
          <p:spPr bwMode="hidden">
            <a:xfrm>
              <a:off x="6" y="2901"/>
              <a:ext cx="606" cy="1415"/>
            </a:xfrm>
            <a:custGeom>
              <a:avLst/>
              <a:gdLst/>
              <a:ahLst/>
              <a:cxnLst>
                <a:cxn ang="0">
                  <a:pos x="0" y="54"/>
                </a:cxn>
                <a:cxn ang="0">
                  <a:pos x="42" y="228"/>
                </a:cxn>
                <a:cxn ang="0">
                  <a:pos x="96" y="402"/>
                </a:cxn>
                <a:cxn ang="0">
                  <a:pos x="161" y="576"/>
                </a:cxn>
                <a:cxn ang="0">
                  <a:pos x="227" y="744"/>
                </a:cxn>
                <a:cxn ang="0">
                  <a:pos x="305" y="917"/>
                </a:cxn>
                <a:cxn ang="0">
                  <a:pos x="389" y="1085"/>
                </a:cxn>
                <a:cxn ang="0">
                  <a:pos x="484" y="1253"/>
                </a:cxn>
                <a:cxn ang="0">
                  <a:pos x="586" y="1415"/>
                </a:cxn>
                <a:cxn ang="0">
                  <a:pos x="604" y="1415"/>
                </a:cxn>
                <a:cxn ang="0">
                  <a:pos x="496" y="1247"/>
                </a:cxn>
                <a:cxn ang="0">
                  <a:pos x="401" y="1073"/>
                </a:cxn>
                <a:cxn ang="0">
                  <a:pos x="311" y="899"/>
                </a:cxn>
                <a:cxn ang="0">
                  <a:pos x="233" y="720"/>
                </a:cxn>
                <a:cxn ang="0">
                  <a:pos x="161" y="546"/>
                </a:cxn>
                <a:cxn ang="0">
                  <a:pos x="102" y="366"/>
                </a:cxn>
                <a:cxn ang="0">
                  <a:pos x="48" y="180"/>
                </a:cxn>
                <a:cxn ang="0">
                  <a:pos x="0" y="0"/>
                </a:cxn>
                <a:cxn ang="0">
                  <a:pos x="0" y="54"/>
                </a:cxn>
                <a:cxn ang="0">
                  <a:pos x="0" y="54"/>
                </a:cxn>
              </a:cxnLst>
              <a:rect l="0" t="0" r="r" b="b"/>
              <a:pathLst>
                <a:path w="604" h="1415">
                  <a:moveTo>
                    <a:pt x="0" y="54"/>
                  </a:moveTo>
                  <a:lnTo>
                    <a:pt x="42" y="228"/>
                  </a:lnTo>
                  <a:lnTo>
                    <a:pt x="96" y="402"/>
                  </a:lnTo>
                  <a:lnTo>
                    <a:pt x="161" y="576"/>
                  </a:lnTo>
                  <a:lnTo>
                    <a:pt x="227" y="744"/>
                  </a:lnTo>
                  <a:lnTo>
                    <a:pt x="305" y="917"/>
                  </a:lnTo>
                  <a:lnTo>
                    <a:pt x="389" y="1085"/>
                  </a:lnTo>
                  <a:lnTo>
                    <a:pt x="484" y="1253"/>
                  </a:lnTo>
                  <a:lnTo>
                    <a:pt x="586" y="1415"/>
                  </a:lnTo>
                  <a:lnTo>
                    <a:pt x="604" y="1415"/>
                  </a:lnTo>
                  <a:lnTo>
                    <a:pt x="496" y="1247"/>
                  </a:lnTo>
                  <a:lnTo>
                    <a:pt x="401" y="1073"/>
                  </a:lnTo>
                  <a:lnTo>
                    <a:pt x="311" y="899"/>
                  </a:lnTo>
                  <a:lnTo>
                    <a:pt x="233" y="720"/>
                  </a:lnTo>
                  <a:lnTo>
                    <a:pt x="161" y="546"/>
                  </a:lnTo>
                  <a:lnTo>
                    <a:pt x="102" y="366"/>
                  </a:lnTo>
                  <a:lnTo>
                    <a:pt x="48" y="180"/>
                  </a:lnTo>
                  <a:lnTo>
                    <a:pt x="0" y="0"/>
                  </a:lnTo>
                  <a:lnTo>
                    <a:pt x="0" y="54"/>
                  </a:lnTo>
                  <a:lnTo>
                    <a:pt x="0" y="54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8" name="Freeform 21">
              <a:extLst>
                <a:ext uri="{FF2B5EF4-FFF2-40B4-BE49-F238E27FC236}">
                  <a16:creationId xmlns:a16="http://schemas.microsoft.com/office/drawing/2014/main" id="{BD3EA3A0-52BA-8769-E83C-A1E363228768}"/>
                </a:ext>
              </a:extLst>
            </p:cNvPr>
            <p:cNvSpPr>
              <a:spLocks/>
            </p:cNvSpPr>
            <p:nvPr/>
          </p:nvSpPr>
          <p:spPr bwMode="hidden">
            <a:xfrm>
              <a:off x="6" y="3890"/>
              <a:ext cx="228" cy="426"/>
            </a:xfrm>
            <a:custGeom>
              <a:avLst/>
              <a:gdLst/>
              <a:ahLst/>
              <a:cxnLst>
                <a:cxn ang="0">
                  <a:pos x="0" y="30"/>
                </a:cxn>
                <a:cxn ang="0">
                  <a:pos x="108" y="240"/>
                </a:cxn>
                <a:cxn ang="0">
                  <a:pos x="215" y="426"/>
                </a:cxn>
                <a:cxn ang="0">
                  <a:pos x="227" y="426"/>
                </a:cxn>
                <a:cxn ang="0">
                  <a:pos x="167" y="330"/>
                </a:cxn>
                <a:cxn ang="0">
                  <a:pos x="114" y="222"/>
                </a:cxn>
                <a:cxn ang="0">
                  <a:pos x="0" y="0"/>
                </a:cxn>
                <a:cxn ang="0">
                  <a:pos x="0" y="30"/>
                </a:cxn>
                <a:cxn ang="0">
                  <a:pos x="0" y="30"/>
                </a:cxn>
              </a:cxnLst>
              <a:rect l="0" t="0" r="r" b="b"/>
              <a:pathLst>
                <a:path w="227" h="426">
                  <a:moveTo>
                    <a:pt x="0" y="30"/>
                  </a:moveTo>
                  <a:lnTo>
                    <a:pt x="108" y="240"/>
                  </a:lnTo>
                  <a:lnTo>
                    <a:pt x="215" y="426"/>
                  </a:lnTo>
                  <a:lnTo>
                    <a:pt x="227" y="426"/>
                  </a:lnTo>
                  <a:lnTo>
                    <a:pt x="167" y="330"/>
                  </a:lnTo>
                  <a:lnTo>
                    <a:pt x="114" y="222"/>
                  </a:lnTo>
                  <a:lnTo>
                    <a:pt x="0" y="0"/>
                  </a:lnTo>
                  <a:lnTo>
                    <a:pt x="0" y="30"/>
                  </a:lnTo>
                  <a:lnTo>
                    <a:pt x="0" y="3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9" name="Freeform 22">
              <a:extLst>
                <a:ext uri="{FF2B5EF4-FFF2-40B4-BE49-F238E27FC236}">
                  <a16:creationId xmlns:a16="http://schemas.microsoft.com/office/drawing/2014/main" id="{2EE2159C-AEF4-51F9-1316-1F2351140CC9}"/>
                </a:ext>
              </a:extLst>
            </p:cNvPr>
            <p:cNvSpPr>
              <a:spLocks/>
            </p:cNvSpPr>
            <p:nvPr/>
          </p:nvSpPr>
          <p:spPr bwMode="hidden">
            <a:xfrm>
              <a:off x="4776" y="0"/>
              <a:ext cx="984" cy="1786"/>
            </a:xfrm>
            <a:custGeom>
              <a:avLst/>
              <a:gdLst/>
              <a:ahLst/>
              <a:cxnLst>
                <a:cxn ang="0">
                  <a:pos x="981" y="1786"/>
                </a:cxn>
                <a:cxn ang="0">
                  <a:pos x="981" y="1720"/>
                </a:cxn>
                <a:cxn ang="0">
                  <a:pos x="969" y="1666"/>
                </a:cxn>
                <a:cxn ang="0">
                  <a:pos x="957" y="1613"/>
                </a:cxn>
                <a:cxn ang="0">
                  <a:pos x="921" y="1487"/>
                </a:cxn>
                <a:cxn ang="0">
                  <a:pos x="885" y="1361"/>
                </a:cxn>
                <a:cxn ang="0">
                  <a:pos x="796" y="1121"/>
                </a:cxn>
                <a:cxn ang="0">
                  <a:pos x="682" y="899"/>
                </a:cxn>
                <a:cxn ang="0">
                  <a:pos x="562" y="689"/>
                </a:cxn>
                <a:cxn ang="0">
                  <a:pos x="431" y="498"/>
                </a:cxn>
                <a:cxn ang="0">
                  <a:pos x="293" y="318"/>
                </a:cxn>
                <a:cxn ang="0">
                  <a:pos x="150" y="150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38" y="150"/>
                </a:cxn>
                <a:cxn ang="0">
                  <a:pos x="275" y="318"/>
                </a:cxn>
                <a:cxn ang="0">
                  <a:pos x="413" y="498"/>
                </a:cxn>
                <a:cxn ang="0">
                  <a:pos x="545" y="689"/>
                </a:cxn>
                <a:cxn ang="0">
                  <a:pos x="670" y="899"/>
                </a:cxn>
                <a:cxn ang="0">
                  <a:pos x="778" y="1121"/>
                </a:cxn>
                <a:cxn ang="0">
                  <a:pos x="873" y="1361"/>
                </a:cxn>
                <a:cxn ang="0">
                  <a:pos x="909" y="1487"/>
                </a:cxn>
                <a:cxn ang="0">
                  <a:pos x="945" y="1619"/>
                </a:cxn>
                <a:cxn ang="0">
                  <a:pos x="963" y="1702"/>
                </a:cxn>
                <a:cxn ang="0">
                  <a:pos x="981" y="1786"/>
                </a:cxn>
                <a:cxn ang="0">
                  <a:pos x="981" y="1786"/>
                </a:cxn>
              </a:cxnLst>
              <a:rect l="0" t="0" r="r" b="b"/>
              <a:pathLst>
                <a:path w="981" h="1786">
                  <a:moveTo>
                    <a:pt x="981" y="1786"/>
                  </a:moveTo>
                  <a:lnTo>
                    <a:pt x="981" y="1720"/>
                  </a:lnTo>
                  <a:lnTo>
                    <a:pt x="969" y="1666"/>
                  </a:lnTo>
                  <a:lnTo>
                    <a:pt x="957" y="1613"/>
                  </a:lnTo>
                  <a:lnTo>
                    <a:pt x="921" y="1487"/>
                  </a:lnTo>
                  <a:lnTo>
                    <a:pt x="885" y="1361"/>
                  </a:lnTo>
                  <a:lnTo>
                    <a:pt x="796" y="1121"/>
                  </a:lnTo>
                  <a:lnTo>
                    <a:pt x="682" y="899"/>
                  </a:lnTo>
                  <a:lnTo>
                    <a:pt x="562" y="689"/>
                  </a:lnTo>
                  <a:lnTo>
                    <a:pt x="431" y="498"/>
                  </a:lnTo>
                  <a:lnTo>
                    <a:pt x="293" y="318"/>
                  </a:lnTo>
                  <a:lnTo>
                    <a:pt x="150" y="150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38" y="150"/>
                  </a:lnTo>
                  <a:lnTo>
                    <a:pt x="275" y="318"/>
                  </a:lnTo>
                  <a:lnTo>
                    <a:pt x="413" y="498"/>
                  </a:lnTo>
                  <a:lnTo>
                    <a:pt x="545" y="689"/>
                  </a:lnTo>
                  <a:lnTo>
                    <a:pt x="670" y="899"/>
                  </a:lnTo>
                  <a:lnTo>
                    <a:pt x="778" y="1121"/>
                  </a:lnTo>
                  <a:lnTo>
                    <a:pt x="873" y="1361"/>
                  </a:lnTo>
                  <a:lnTo>
                    <a:pt x="909" y="1487"/>
                  </a:lnTo>
                  <a:lnTo>
                    <a:pt x="945" y="1619"/>
                  </a:lnTo>
                  <a:lnTo>
                    <a:pt x="963" y="1702"/>
                  </a:lnTo>
                  <a:lnTo>
                    <a:pt x="981" y="1786"/>
                  </a:lnTo>
                  <a:lnTo>
                    <a:pt x="981" y="178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0" name="Freeform 23">
              <a:extLst>
                <a:ext uri="{FF2B5EF4-FFF2-40B4-BE49-F238E27FC236}">
                  <a16:creationId xmlns:a16="http://schemas.microsoft.com/office/drawing/2014/main" id="{AFB2B85B-B504-CC27-3066-CD2822FFEEEA}"/>
                </a:ext>
              </a:extLst>
            </p:cNvPr>
            <p:cNvSpPr>
              <a:spLocks/>
            </p:cNvSpPr>
            <p:nvPr/>
          </p:nvSpPr>
          <p:spPr bwMode="hidden">
            <a:xfrm>
              <a:off x="5041" y="0"/>
              <a:ext cx="719" cy="845"/>
            </a:xfrm>
            <a:custGeom>
              <a:avLst/>
              <a:gdLst/>
              <a:ahLst/>
              <a:cxnLst>
                <a:cxn ang="0">
                  <a:pos x="717" y="845"/>
                </a:cxn>
                <a:cxn ang="0">
                  <a:pos x="717" y="821"/>
                </a:cxn>
                <a:cxn ang="0">
                  <a:pos x="574" y="605"/>
                </a:cxn>
                <a:cxn ang="0">
                  <a:pos x="406" y="396"/>
                </a:cxn>
                <a:cxn ang="0">
                  <a:pos x="221" y="192"/>
                </a:cxn>
                <a:cxn ang="0">
                  <a:pos x="17" y="0"/>
                </a:cxn>
                <a:cxn ang="0">
                  <a:pos x="0" y="0"/>
                </a:cxn>
                <a:cxn ang="0">
                  <a:pos x="209" y="198"/>
                </a:cxn>
                <a:cxn ang="0">
                  <a:pos x="400" y="408"/>
                </a:cxn>
                <a:cxn ang="0">
                  <a:pos x="568" y="623"/>
                </a:cxn>
                <a:cxn ang="0">
                  <a:pos x="717" y="845"/>
                </a:cxn>
                <a:cxn ang="0">
                  <a:pos x="717" y="845"/>
                </a:cxn>
              </a:cxnLst>
              <a:rect l="0" t="0" r="r" b="b"/>
              <a:pathLst>
                <a:path w="717" h="845">
                  <a:moveTo>
                    <a:pt x="717" y="845"/>
                  </a:moveTo>
                  <a:lnTo>
                    <a:pt x="717" y="821"/>
                  </a:lnTo>
                  <a:lnTo>
                    <a:pt x="574" y="605"/>
                  </a:lnTo>
                  <a:lnTo>
                    <a:pt x="406" y="396"/>
                  </a:lnTo>
                  <a:lnTo>
                    <a:pt x="221" y="192"/>
                  </a:lnTo>
                  <a:lnTo>
                    <a:pt x="17" y="0"/>
                  </a:lnTo>
                  <a:lnTo>
                    <a:pt x="0" y="0"/>
                  </a:lnTo>
                  <a:lnTo>
                    <a:pt x="209" y="198"/>
                  </a:lnTo>
                  <a:lnTo>
                    <a:pt x="400" y="408"/>
                  </a:lnTo>
                  <a:lnTo>
                    <a:pt x="568" y="623"/>
                  </a:lnTo>
                  <a:lnTo>
                    <a:pt x="717" y="845"/>
                  </a:lnTo>
                  <a:lnTo>
                    <a:pt x="717" y="845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1" name="Freeform 24">
              <a:extLst>
                <a:ext uri="{FF2B5EF4-FFF2-40B4-BE49-F238E27FC236}">
                  <a16:creationId xmlns:a16="http://schemas.microsoft.com/office/drawing/2014/main" id="{D531AE84-592F-FEB5-CB8D-E4302EA85621}"/>
                </a:ext>
              </a:extLst>
            </p:cNvPr>
            <p:cNvSpPr>
              <a:spLocks/>
            </p:cNvSpPr>
            <p:nvPr/>
          </p:nvSpPr>
          <p:spPr bwMode="hidden">
            <a:xfrm>
              <a:off x="5352" y="0"/>
              <a:ext cx="408" cy="414"/>
            </a:xfrm>
            <a:custGeom>
              <a:avLst/>
              <a:gdLst/>
              <a:ahLst/>
              <a:cxnLst>
                <a:cxn ang="0">
                  <a:pos x="407" y="414"/>
                </a:cxn>
                <a:cxn ang="0">
                  <a:pos x="407" y="396"/>
                </a:cxn>
                <a:cxn ang="0">
                  <a:pos x="222" y="192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08" y="102"/>
                </a:cxn>
                <a:cxn ang="0">
                  <a:pos x="216" y="204"/>
                </a:cxn>
                <a:cxn ang="0">
                  <a:pos x="407" y="414"/>
                </a:cxn>
                <a:cxn ang="0">
                  <a:pos x="407" y="414"/>
                </a:cxn>
              </a:cxnLst>
              <a:rect l="0" t="0" r="r" b="b"/>
              <a:pathLst>
                <a:path w="407" h="414">
                  <a:moveTo>
                    <a:pt x="407" y="414"/>
                  </a:moveTo>
                  <a:lnTo>
                    <a:pt x="407" y="396"/>
                  </a:lnTo>
                  <a:lnTo>
                    <a:pt x="222" y="192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08" y="102"/>
                  </a:lnTo>
                  <a:lnTo>
                    <a:pt x="216" y="204"/>
                  </a:lnTo>
                  <a:lnTo>
                    <a:pt x="407" y="414"/>
                  </a:lnTo>
                  <a:lnTo>
                    <a:pt x="407" y="41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2" name="Freeform 25">
              <a:extLst>
                <a:ext uri="{FF2B5EF4-FFF2-40B4-BE49-F238E27FC236}">
                  <a16:creationId xmlns:a16="http://schemas.microsoft.com/office/drawing/2014/main" id="{4271B401-FB34-92EE-4742-7494E2B4ACBE}"/>
                </a:ext>
              </a:extLst>
            </p:cNvPr>
            <p:cNvSpPr>
              <a:spLocks/>
            </p:cNvSpPr>
            <p:nvPr/>
          </p:nvSpPr>
          <p:spPr bwMode="hidden">
            <a:xfrm>
              <a:off x="6" y="0"/>
              <a:ext cx="858" cy="1409"/>
            </a:xfrm>
            <a:custGeom>
              <a:avLst/>
              <a:gdLst/>
              <a:ahLst/>
              <a:cxnLst>
                <a:cxn ang="0">
                  <a:pos x="0" y="1361"/>
                </a:cxn>
                <a:cxn ang="0">
                  <a:pos x="0" y="1409"/>
                </a:cxn>
                <a:cxn ang="0">
                  <a:pos x="54" y="1211"/>
                </a:cxn>
                <a:cxn ang="0">
                  <a:pos x="126" y="1013"/>
                </a:cxn>
                <a:cxn ang="0">
                  <a:pos x="215" y="827"/>
                </a:cxn>
                <a:cxn ang="0">
                  <a:pos x="311" y="647"/>
                </a:cxn>
                <a:cxn ang="0">
                  <a:pos x="431" y="474"/>
                </a:cxn>
                <a:cxn ang="0">
                  <a:pos x="556" y="312"/>
                </a:cxn>
                <a:cxn ang="0">
                  <a:pos x="700" y="150"/>
                </a:cxn>
                <a:cxn ang="0">
                  <a:pos x="855" y="0"/>
                </a:cxn>
                <a:cxn ang="0">
                  <a:pos x="837" y="0"/>
                </a:cxn>
                <a:cxn ang="0">
                  <a:pos x="688" y="144"/>
                </a:cxn>
                <a:cxn ang="0">
                  <a:pos x="550" y="300"/>
                </a:cxn>
                <a:cxn ang="0">
                  <a:pos x="425" y="462"/>
                </a:cxn>
                <a:cxn ang="0">
                  <a:pos x="311" y="629"/>
                </a:cxn>
                <a:cxn ang="0">
                  <a:pos x="215" y="803"/>
                </a:cxn>
                <a:cxn ang="0">
                  <a:pos x="132" y="983"/>
                </a:cxn>
                <a:cxn ang="0">
                  <a:pos x="60" y="1169"/>
                </a:cxn>
                <a:cxn ang="0">
                  <a:pos x="0" y="1361"/>
                </a:cxn>
                <a:cxn ang="0">
                  <a:pos x="0" y="1361"/>
                </a:cxn>
              </a:cxnLst>
              <a:rect l="0" t="0" r="r" b="b"/>
              <a:pathLst>
                <a:path w="855" h="1409">
                  <a:moveTo>
                    <a:pt x="0" y="1361"/>
                  </a:moveTo>
                  <a:lnTo>
                    <a:pt x="0" y="1409"/>
                  </a:lnTo>
                  <a:lnTo>
                    <a:pt x="54" y="1211"/>
                  </a:lnTo>
                  <a:lnTo>
                    <a:pt x="126" y="1013"/>
                  </a:lnTo>
                  <a:lnTo>
                    <a:pt x="215" y="827"/>
                  </a:lnTo>
                  <a:lnTo>
                    <a:pt x="311" y="647"/>
                  </a:lnTo>
                  <a:lnTo>
                    <a:pt x="431" y="474"/>
                  </a:lnTo>
                  <a:lnTo>
                    <a:pt x="556" y="312"/>
                  </a:lnTo>
                  <a:lnTo>
                    <a:pt x="700" y="150"/>
                  </a:lnTo>
                  <a:lnTo>
                    <a:pt x="855" y="0"/>
                  </a:lnTo>
                  <a:lnTo>
                    <a:pt x="837" y="0"/>
                  </a:lnTo>
                  <a:lnTo>
                    <a:pt x="688" y="144"/>
                  </a:lnTo>
                  <a:lnTo>
                    <a:pt x="550" y="300"/>
                  </a:lnTo>
                  <a:lnTo>
                    <a:pt x="425" y="462"/>
                  </a:lnTo>
                  <a:lnTo>
                    <a:pt x="311" y="629"/>
                  </a:lnTo>
                  <a:lnTo>
                    <a:pt x="215" y="803"/>
                  </a:lnTo>
                  <a:lnTo>
                    <a:pt x="132" y="983"/>
                  </a:lnTo>
                  <a:lnTo>
                    <a:pt x="60" y="1169"/>
                  </a:lnTo>
                  <a:lnTo>
                    <a:pt x="0" y="1361"/>
                  </a:lnTo>
                  <a:lnTo>
                    <a:pt x="0" y="1361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3" name="Freeform 26">
              <a:extLst>
                <a:ext uri="{FF2B5EF4-FFF2-40B4-BE49-F238E27FC236}">
                  <a16:creationId xmlns:a16="http://schemas.microsoft.com/office/drawing/2014/main" id="{87B4C4CA-EF9F-D99D-C949-95B985C72CB4}"/>
                </a:ext>
              </a:extLst>
            </p:cNvPr>
            <p:cNvSpPr>
              <a:spLocks/>
            </p:cNvSpPr>
            <p:nvPr/>
          </p:nvSpPr>
          <p:spPr bwMode="hidden">
            <a:xfrm>
              <a:off x="6" y="0"/>
              <a:ext cx="588" cy="599"/>
            </a:xfrm>
            <a:custGeom>
              <a:avLst/>
              <a:gdLst/>
              <a:ahLst/>
              <a:cxnLst>
                <a:cxn ang="0">
                  <a:pos x="586" y="0"/>
                </a:cxn>
                <a:cxn ang="0">
                  <a:pos x="568" y="0"/>
                </a:cxn>
                <a:cxn ang="0">
                  <a:pos x="407" y="132"/>
                </a:cxn>
                <a:cxn ang="0">
                  <a:pos x="257" y="270"/>
                </a:cxn>
                <a:cxn ang="0">
                  <a:pos x="120" y="420"/>
                </a:cxn>
                <a:cxn ang="0">
                  <a:pos x="0" y="575"/>
                </a:cxn>
                <a:cxn ang="0">
                  <a:pos x="0" y="599"/>
                </a:cxn>
                <a:cxn ang="0">
                  <a:pos x="120" y="432"/>
                </a:cxn>
                <a:cxn ang="0">
                  <a:pos x="257" y="282"/>
                </a:cxn>
                <a:cxn ang="0">
                  <a:pos x="413" y="138"/>
                </a:cxn>
                <a:cxn ang="0">
                  <a:pos x="586" y="0"/>
                </a:cxn>
                <a:cxn ang="0">
                  <a:pos x="586" y="0"/>
                </a:cxn>
              </a:cxnLst>
              <a:rect l="0" t="0" r="r" b="b"/>
              <a:pathLst>
                <a:path w="586" h="599">
                  <a:moveTo>
                    <a:pt x="586" y="0"/>
                  </a:moveTo>
                  <a:lnTo>
                    <a:pt x="568" y="0"/>
                  </a:lnTo>
                  <a:lnTo>
                    <a:pt x="407" y="132"/>
                  </a:lnTo>
                  <a:lnTo>
                    <a:pt x="257" y="270"/>
                  </a:lnTo>
                  <a:lnTo>
                    <a:pt x="120" y="420"/>
                  </a:lnTo>
                  <a:lnTo>
                    <a:pt x="0" y="575"/>
                  </a:lnTo>
                  <a:lnTo>
                    <a:pt x="0" y="599"/>
                  </a:lnTo>
                  <a:lnTo>
                    <a:pt x="120" y="432"/>
                  </a:lnTo>
                  <a:lnTo>
                    <a:pt x="257" y="282"/>
                  </a:lnTo>
                  <a:lnTo>
                    <a:pt x="413" y="138"/>
                  </a:lnTo>
                  <a:lnTo>
                    <a:pt x="586" y="0"/>
                  </a:lnTo>
                  <a:lnTo>
                    <a:pt x="586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" name="Freeform 27">
              <a:extLst>
                <a:ext uri="{FF2B5EF4-FFF2-40B4-BE49-F238E27FC236}">
                  <a16:creationId xmlns:a16="http://schemas.microsoft.com/office/drawing/2014/main" id="{3898400A-D3AD-9CE5-11D8-4F9D3283D973}"/>
                </a:ext>
              </a:extLst>
            </p:cNvPr>
            <p:cNvSpPr>
              <a:spLocks/>
            </p:cNvSpPr>
            <p:nvPr/>
          </p:nvSpPr>
          <p:spPr bwMode="hidden">
            <a:xfrm>
              <a:off x="6" y="0"/>
              <a:ext cx="270" cy="252"/>
            </a:xfrm>
            <a:custGeom>
              <a:avLst/>
              <a:gdLst/>
              <a:ahLst/>
              <a:cxnLst>
                <a:cxn ang="0">
                  <a:pos x="269" y="0"/>
                </a:cxn>
                <a:cxn ang="0">
                  <a:pos x="251" y="0"/>
                </a:cxn>
                <a:cxn ang="0">
                  <a:pos x="120" y="114"/>
                </a:cxn>
                <a:cxn ang="0">
                  <a:pos x="60" y="174"/>
                </a:cxn>
                <a:cxn ang="0">
                  <a:pos x="0" y="234"/>
                </a:cxn>
                <a:cxn ang="0">
                  <a:pos x="0" y="252"/>
                </a:cxn>
                <a:cxn ang="0">
                  <a:pos x="126" y="120"/>
                </a:cxn>
                <a:cxn ang="0">
                  <a:pos x="269" y="0"/>
                </a:cxn>
                <a:cxn ang="0">
                  <a:pos x="269" y="0"/>
                </a:cxn>
              </a:cxnLst>
              <a:rect l="0" t="0" r="r" b="b"/>
              <a:pathLst>
                <a:path w="269" h="252">
                  <a:moveTo>
                    <a:pt x="269" y="0"/>
                  </a:moveTo>
                  <a:lnTo>
                    <a:pt x="251" y="0"/>
                  </a:lnTo>
                  <a:lnTo>
                    <a:pt x="120" y="114"/>
                  </a:lnTo>
                  <a:lnTo>
                    <a:pt x="60" y="174"/>
                  </a:lnTo>
                  <a:lnTo>
                    <a:pt x="0" y="234"/>
                  </a:lnTo>
                  <a:lnTo>
                    <a:pt x="0" y="252"/>
                  </a:lnTo>
                  <a:lnTo>
                    <a:pt x="126" y="120"/>
                  </a:lnTo>
                  <a:lnTo>
                    <a:pt x="269" y="0"/>
                  </a:lnTo>
                  <a:lnTo>
                    <a:pt x="269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5" name="Line 28">
              <a:extLst>
                <a:ext uri="{FF2B5EF4-FFF2-40B4-BE49-F238E27FC236}">
                  <a16:creationId xmlns:a16="http://schemas.microsoft.com/office/drawing/2014/main" id="{3E3A31B7-8F23-BDA7-F589-602626234667}"/>
                </a:ext>
              </a:extLst>
            </p:cNvPr>
            <p:cNvSpPr>
              <a:spLocks noChangeShapeType="1"/>
            </p:cNvSpPr>
            <p:nvPr/>
          </p:nvSpPr>
          <p:spPr bwMode="hidden">
            <a:xfrm>
              <a:off x="1" y="2749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6" name="Line 29">
              <a:extLst>
                <a:ext uri="{FF2B5EF4-FFF2-40B4-BE49-F238E27FC236}">
                  <a16:creationId xmlns:a16="http://schemas.microsoft.com/office/drawing/2014/main" id="{8338A6D5-11F8-D74D-5C6D-CE27AD9CA549}"/>
                </a:ext>
              </a:extLst>
            </p:cNvPr>
            <p:cNvSpPr>
              <a:spLocks noChangeShapeType="1"/>
            </p:cNvSpPr>
            <p:nvPr/>
          </p:nvSpPr>
          <p:spPr bwMode="hidden">
            <a:xfrm>
              <a:off x="1" y="2356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7" name="Line 30">
              <a:extLst>
                <a:ext uri="{FF2B5EF4-FFF2-40B4-BE49-F238E27FC236}">
                  <a16:creationId xmlns:a16="http://schemas.microsoft.com/office/drawing/2014/main" id="{C51C3248-7CB3-3566-1437-84DFC293F2FC}"/>
                </a:ext>
              </a:extLst>
            </p:cNvPr>
            <p:cNvSpPr>
              <a:spLocks noChangeShapeType="1"/>
            </p:cNvSpPr>
            <p:nvPr/>
          </p:nvSpPr>
          <p:spPr bwMode="hidden">
            <a:xfrm>
              <a:off x="1" y="3142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grpSp>
          <p:nvGrpSpPr>
            <p:cNvPr id="18" name="Group 31">
              <a:extLst>
                <a:ext uri="{FF2B5EF4-FFF2-40B4-BE49-F238E27FC236}">
                  <a16:creationId xmlns:a16="http://schemas.microsoft.com/office/drawing/2014/main" id="{5504F778-073D-D645-90A2-A11FA06C038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" y="392"/>
              <a:ext cx="5758" cy="1571"/>
              <a:chOff x="1" y="392"/>
              <a:chExt cx="5758" cy="1571"/>
            </a:xfrm>
          </p:grpSpPr>
          <p:sp>
            <p:nvSpPr>
              <p:cNvPr id="21" name="Line 32">
                <a:extLst>
                  <a:ext uri="{FF2B5EF4-FFF2-40B4-BE49-F238E27FC236}">
                    <a16:creationId xmlns:a16="http://schemas.microsoft.com/office/drawing/2014/main" id="{2EC512F8-DA36-1730-805E-18DCED663674}"/>
                  </a:ext>
                </a:extLst>
              </p:cNvPr>
              <p:cNvSpPr>
                <a:spLocks noChangeShapeType="1"/>
              </p:cNvSpPr>
              <p:nvPr userDrawn="1"/>
            </p:nvSpPr>
            <p:spPr bwMode="hidden">
              <a:xfrm>
                <a:off x="1" y="784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22" name="Line 33">
                <a:extLst>
                  <a:ext uri="{FF2B5EF4-FFF2-40B4-BE49-F238E27FC236}">
                    <a16:creationId xmlns:a16="http://schemas.microsoft.com/office/drawing/2014/main" id="{F676A0E8-0422-4D01-3C0D-A4B4C7D0295B}"/>
                  </a:ext>
                </a:extLst>
              </p:cNvPr>
              <p:cNvSpPr>
                <a:spLocks noChangeShapeType="1"/>
              </p:cNvSpPr>
              <p:nvPr userDrawn="1"/>
            </p:nvSpPr>
            <p:spPr bwMode="hidden">
              <a:xfrm>
                <a:off x="1" y="1963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23" name="Line 34">
                <a:extLst>
                  <a:ext uri="{FF2B5EF4-FFF2-40B4-BE49-F238E27FC236}">
                    <a16:creationId xmlns:a16="http://schemas.microsoft.com/office/drawing/2014/main" id="{44D265F0-C093-7C10-AAE4-89B8C054E8EF}"/>
                  </a:ext>
                </a:extLst>
              </p:cNvPr>
              <p:cNvSpPr>
                <a:spLocks noChangeShapeType="1"/>
              </p:cNvSpPr>
              <p:nvPr userDrawn="1"/>
            </p:nvSpPr>
            <p:spPr bwMode="hidden">
              <a:xfrm>
                <a:off x="1" y="1570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24" name="Line 35">
                <a:extLst>
                  <a:ext uri="{FF2B5EF4-FFF2-40B4-BE49-F238E27FC236}">
                    <a16:creationId xmlns:a16="http://schemas.microsoft.com/office/drawing/2014/main" id="{4527D76A-121D-3F0E-E218-B24856B02E4A}"/>
                  </a:ext>
                </a:extLst>
              </p:cNvPr>
              <p:cNvSpPr>
                <a:spLocks noChangeShapeType="1"/>
              </p:cNvSpPr>
              <p:nvPr userDrawn="1"/>
            </p:nvSpPr>
            <p:spPr bwMode="hidden">
              <a:xfrm>
                <a:off x="1" y="1177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25" name="Line 36">
                <a:extLst>
                  <a:ext uri="{FF2B5EF4-FFF2-40B4-BE49-F238E27FC236}">
                    <a16:creationId xmlns:a16="http://schemas.microsoft.com/office/drawing/2014/main" id="{3368D61A-0B43-9F48-E046-56DB352E7DD6}"/>
                  </a:ext>
                </a:extLst>
              </p:cNvPr>
              <p:cNvSpPr>
                <a:spLocks noChangeShapeType="1"/>
              </p:cNvSpPr>
              <p:nvPr userDrawn="1"/>
            </p:nvSpPr>
            <p:spPr bwMode="hidden">
              <a:xfrm>
                <a:off x="1" y="392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19" name="Line 37">
              <a:extLst>
                <a:ext uri="{FF2B5EF4-FFF2-40B4-BE49-F238E27FC236}">
                  <a16:creationId xmlns:a16="http://schemas.microsoft.com/office/drawing/2014/main" id="{A4C9B346-CF5E-C95D-2A7C-F8AA3595F06B}"/>
                </a:ext>
              </a:extLst>
            </p:cNvPr>
            <p:cNvSpPr>
              <a:spLocks noChangeShapeType="1"/>
            </p:cNvSpPr>
            <p:nvPr/>
          </p:nvSpPr>
          <p:spPr bwMode="hidden">
            <a:xfrm>
              <a:off x="1" y="3928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20" name="Line 38">
              <a:extLst>
                <a:ext uri="{FF2B5EF4-FFF2-40B4-BE49-F238E27FC236}">
                  <a16:creationId xmlns:a16="http://schemas.microsoft.com/office/drawing/2014/main" id="{22774AE5-D82E-3FFB-4275-5FD728B69F00}"/>
                </a:ext>
              </a:extLst>
            </p:cNvPr>
            <p:cNvSpPr>
              <a:spLocks noChangeShapeType="1"/>
            </p:cNvSpPr>
            <p:nvPr/>
          </p:nvSpPr>
          <p:spPr bwMode="hidden">
            <a:xfrm>
              <a:off x="1" y="3535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15399" name="Rectangle 39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692275"/>
            <a:ext cx="7772400" cy="1736725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5400" name="Rectangle 40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15401" name="Rectangle 41">
            <a:extLst>
              <a:ext uri="{FF2B5EF4-FFF2-40B4-BE49-F238E27FC236}">
                <a16:creationId xmlns:a16="http://schemas.microsoft.com/office/drawing/2014/main" id="{A8E3C52A-0C20-E4BA-CF52-3FF6616BECE2}"/>
              </a:ext>
            </a:extLst>
          </p:cNvPr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402" name="Rectangle 42">
            <a:extLst>
              <a:ext uri="{FF2B5EF4-FFF2-40B4-BE49-F238E27FC236}">
                <a16:creationId xmlns:a16="http://schemas.microsoft.com/office/drawing/2014/main" id="{86AF691A-EAB7-5034-CB89-CB75C90389C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5403" name="Rectangle 43">
            <a:extLst>
              <a:ext uri="{FF2B5EF4-FFF2-40B4-BE49-F238E27FC236}">
                <a16:creationId xmlns:a16="http://schemas.microsoft.com/office/drawing/2014/main" id="{71D3C1F4-C1E0-860F-7514-9A6124A5F9B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76A4CB5-FBBB-4C09-9EEF-80920465931B}" type="slidenum">
              <a:rPr lang="en-US" altLang="sr-Latn-RS"/>
              <a:pPr/>
              <a:t>‹#›</a:t>
            </a:fld>
            <a:endParaRPr lang="en-US" altLang="sr-Latn-RS"/>
          </a:p>
        </p:txBody>
      </p:sp>
    </p:spTree>
    <p:extLst>
      <p:ext uri="{BB962C8B-B14F-4D97-AF65-F5344CB8AC3E}">
        <p14:creationId xmlns:p14="http://schemas.microsoft.com/office/powerpoint/2010/main" val="3510696453"/>
      </p:ext>
    </p:extLst>
  </p:cSld>
  <p:clrMapOvr>
    <a:masterClrMapping/>
  </p:clrMapOvr>
  <p:transition>
    <p:dissolv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0">
            <a:extLst>
              <a:ext uri="{FF2B5EF4-FFF2-40B4-BE49-F238E27FC236}">
                <a16:creationId xmlns:a16="http://schemas.microsoft.com/office/drawing/2014/main" id="{81CCCF97-C34B-A0C7-841F-EC0204DCD16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41">
            <a:extLst>
              <a:ext uri="{FF2B5EF4-FFF2-40B4-BE49-F238E27FC236}">
                <a16:creationId xmlns:a16="http://schemas.microsoft.com/office/drawing/2014/main" id="{7F950822-FF25-CE14-D857-13323AF7FBC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42">
            <a:extLst>
              <a:ext uri="{FF2B5EF4-FFF2-40B4-BE49-F238E27FC236}">
                <a16:creationId xmlns:a16="http://schemas.microsoft.com/office/drawing/2014/main" id="{12550EFF-3334-F10A-5C69-C6A27EB59E1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3CF4D14-3F6F-47F2-8D3C-9C0123E58368}" type="slidenum">
              <a:rPr lang="en-US" altLang="sr-Latn-RS"/>
              <a:pPr/>
              <a:t>‹#›</a:t>
            </a:fld>
            <a:endParaRPr lang="en-US" altLang="sr-Latn-RS"/>
          </a:p>
        </p:txBody>
      </p:sp>
    </p:spTree>
    <p:extLst>
      <p:ext uri="{BB962C8B-B14F-4D97-AF65-F5344CB8AC3E}">
        <p14:creationId xmlns:p14="http://schemas.microsoft.com/office/powerpoint/2010/main" val="3359884210"/>
      </p:ext>
    </p:extLst>
  </p:cSld>
  <p:clrMapOvr>
    <a:masterClrMapping/>
  </p:clrMapOvr>
  <p:transition>
    <p:dissolv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0">
            <a:extLst>
              <a:ext uri="{FF2B5EF4-FFF2-40B4-BE49-F238E27FC236}">
                <a16:creationId xmlns:a16="http://schemas.microsoft.com/office/drawing/2014/main" id="{8F74971E-F123-72EE-24F6-ED8322773A7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41">
            <a:extLst>
              <a:ext uri="{FF2B5EF4-FFF2-40B4-BE49-F238E27FC236}">
                <a16:creationId xmlns:a16="http://schemas.microsoft.com/office/drawing/2014/main" id="{DA44B128-B8A4-8B8A-58B3-846B8B331D3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42">
            <a:extLst>
              <a:ext uri="{FF2B5EF4-FFF2-40B4-BE49-F238E27FC236}">
                <a16:creationId xmlns:a16="http://schemas.microsoft.com/office/drawing/2014/main" id="{D0921AE9-3BFD-31D6-9C25-E4F856E1C00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625C7B0-F593-40B6-B401-62752B9321AD}" type="slidenum">
              <a:rPr lang="en-US" altLang="sr-Latn-RS"/>
              <a:pPr/>
              <a:t>‹#›</a:t>
            </a:fld>
            <a:endParaRPr lang="en-US" altLang="sr-Latn-RS"/>
          </a:p>
        </p:txBody>
      </p:sp>
    </p:spTree>
    <p:extLst>
      <p:ext uri="{BB962C8B-B14F-4D97-AF65-F5344CB8AC3E}">
        <p14:creationId xmlns:p14="http://schemas.microsoft.com/office/powerpoint/2010/main" val="2944402005"/>
      </p:ext>
    </p:extLst>
  </p:cSld>
  <p:clrMapOvr>
    <a:masterClrMapping/>
  </p:clrMapOvr>
  <p:transition>
    <p:dissolv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0">
            <a:extLst>
              <a:ext uri="{FF2B5EF4-FFF2-40B4-BE49-F238E27FC236}">
                <a16:creationId xmlns:a16="http://schemas.microsoft.com/office/drawing/2014/main" id="{6BCD5B34-97A8-1264-2651-477A685CFCC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41">
            <a:extLst>
              <a:ext uri="{FF2B5EF4-FFF2-40B4-BE49-F238E27FC236}">
                <a16:creationId xmlns:a16="http://schemas.microsoft.com/office/drawing/2014/main" id="{7D3A15F3-D6ED-EFAE-AEF9-09EA4282B2C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42">
            <a:extLst>
              <a:ext uri="{FF2B5EF4-FFF2-40B4-BE49-F238E27FC236}">
                <a16:creationId xmlns:a16="http://schemas.microsoft.com/office/drawing/2014/main" id="{8ECBF49F-84E5-19FF-90E6-83FE9BBCE41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EE79274-9223-4482-B695-F7BBBD60B35F}" type="slidenum">
              <a:rPr lang="en-US" altLang="sr-Latn-RS"/>
              <a:pPr/>
              <a:t>‹#›</a:t>
            </a:fld>
            <a:endParaRPr lang="en-US" altLang="sr-Latn-RS"/>
          </a:p>
        </p:txBody>
      </p:sp>
    </p:spTree>
    <p:extLst>
      <p:ext uri="{BB962C8B-B14F-4D97-AF65-F5344CB8AC3E}">
        <p14:creationId xmlns:p14="http://schemas.microsoft.com/office/powerpoint/2010/main" val="2574055584"/>
      </p:ext>
    </p:extLst>
  </p:cSld>
  <p:clrMapOvr>
    <a:masterClrMapping/>
  </p:clrMapOvr>
  <p:transition>
    <p:dissolv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0">
            <a:extLst>
              <a:ext uri="{FF2B5EF4-FFF2-40B4-BE49-F238E27FC236}">
                <a16:creationId xmlns:a16="http://schemas.microsoft.com/office/drawing/2014/main" id="{E7DB1097-0F42-AF69-D0F6-8867F25C033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41">
            <a:extLst>
              <a:ext uri="{FF2B5EF4-FFF2-40B4-BE49-F238E27FC236}">
                <a16:creationId xmlns:a16="http://schemas.microsoft.com/office/drawing/2014/main" id="{41E79D19-666D-6664-D30D-5203C786193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42">
            <a:extLst>
              <a:ext uri="{FF2B5EF4-FFF2-40B4-BE49-F238E27FC236}">
                <a16:creationId xmlns:a16="http://schemas.microsoft.com/office/drawing/2014/main" id="{7F977636-3889-85D5-4BA4-1499B2AAF05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3A23CE1-44EA-4B28-B15E-79485F1734D5}" type="slidenum">
              <a:rPr lang="en-US" altLang="sr-Latn-RS"/>
              <a:pPr/>
              <a:t>‹#›</a:t>
            </a:fld>
            <a:endParaRPr lang="en-US" altLang="sr-Latn-RS"/>
          </a:p>
        </p:txBody>
      </p:sp>
    </p:spTree>
    <p:extLst>
      <p:ext uri="{BB962C8B-B14F-4D97-AF65-F5344CB8AC3E}">
        <p14:creationId xmlns:p14="http://schemas.microsoft.com/office/powerpoint/2010/main" val="1753086735"/>
      </p:ext>
    </p:extLst>
  </p:cSld>
  <p:clrMapOvr>
    <a:masterClrMapping/>
  </p:clrMapOvr>
  <p:transition>
    <p:dissolv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0">
            <a:extLst>
              <a:ext uri="{FF2B5EF4-FFF2-40B4-BE49-F238E27FC236}">
                <a16:creationId xmlns:a16="http://schemas.microsoft.com/office/drawing/2014/main" id="{47470555-DBF0-D17B-F88B-32CC79E83DB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41">
            <a:extLst>
              <a:ext uri="{FF2B5EF4-FFF2-40B4-BE49-F238E27FC236}">
                <a16:creationId xmlns:a16="http://schemas.microsoft.com/office/drawing/2014/main" id="{52977FBF-5B43-A77F-6D8F-10AE7D69D1D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42">
            <a:extLst>
              <a:ext uri="{FF2B5EF4-FFF2-40B4-BE49-F238E27FC236}">
                <a16:creationId xmlns:a16="http://schemas.microsoft.com/office/drawing/2014/main" id="{F31524A2-47BA-781B-65F9-0892A7528C7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8E2242F-F51F-4DF4-896D-393EE3E962BD}" type="slidenum">
              <a:rPr lang="en-US" altLang="sr-Latn-RS"/>
              <a:pPr/>
              <a:t>‹#›</a:t>
            </a:fld>
            <a:endParaRPr lang="en-US" altLang="sr-Latn-RS"/>
          </a:p>
        </p:txBody>
      </p:sp>
    </p:spTree>
    <p:extLst>
      <p:ext uri="{BB962C8B-B14F-4D97-AF65-F5344CB8AC3E}">
        <p14:creationId xmlns:p14="http://schemas.microsoft.com/office/powerpoint/2010/main" val="2320527867"/>
      </p:ext>
    </p:extLst>
  </p:cSld>
  <p:clrMapOvr>
    <a:masterClrMapping/>
  </p:clrMapOvr>
  <p:transition>
    <p:dissolv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0">
            <a:extLst>
              <a:ext uri="{FF2B5EF4-FFF2-40B4-BE49-F238E27FC236}">
                <a16:creationId xmlns:a16="http://schemas.microsoft.com/office/drawing/2014/main" id="{B6C5DB95-1C0F-93F8-8414-17D49A5834B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41">
            <a:extLst>
              <a:ext uri="{FF2B5EF4-FFF2-40B4-BE49-F238E27FC236}">
                <a16:creationId xmlns:a16="http://schemas.microsoft.com/office/drawing/2014/main" id="{B321555C-786F-2517-2F1A-98D8F9DF891E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42">
            <a:extLst>
              <a:ext uri="{FF2B5EF4-FFF2-40B4-BE49-F238E27FC236}">
                <a16:creationId xmlns:a16="http://schemas.microsoft.com/office/drawing/2014/main" id="{66B90A8F-90DD-B29A-648A-6E165846C0C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46BA1F1-716C-4586-B9C2-6B3E1105C6F2}" type="slidenum">
              <a:rPr lang="en-US" altLang="sr-Latn-RS"/>
              <a:pPr/>
              <a:t>‹#›</a:t>
            </a:fld>
            <a:endParaRPr lang="en-US" altLang="sr-Latn-RS"/>
          </a:p>
        </p:txBody>
      </p:sp>
    </p:spTree>
    <p:extLst>
      <p:ext uri="{BB962C8B-B14F-4D97-AF65-F5344CB8AC3E}">
        <p14:creationId xmlns:p14="http://schemas.microsoft.com/office/powerpoint/2010/main" val="620674037"/>
      </p:ext>
    </p:extLst>
  </p:cSld>
  <p:clrMapOvr>
    <a:masterClrMapping/>
  </p:clrMapOvr>
  <p:transition>
    <p:dissolv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0">
            <a:extLst>
              <a:ext uri="{FF2B5EF4-FFF2-40B4-BE49-F238E27FC236}">
                <a16:creationId xmlns:a16="http://schemas.microsoft.com/office/drawing/2014/main" id="{A4277D5D-AA2F-0856-F2B4-BE03A293AC2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41">
            <a:extLst>
              <a:ext uri="{FF2B5EF4-FFF2-40B4-BE49-F238E27FC236}">
                <a16:creationId xmlns:a16="http://schemas.microsoft.com/office/drawing/2014/main" id="{8BCD9EFA-8043-6DDC-AB94-2B04493F833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42">
            <a:extLst>
              <a:ext uri="{FF2B5EF4-FFF2-40B4-BE49-F238E27FC236}">
                <a16:creationId xmlns:a16="http://schemas.microsoft.com/office/drawing/2014/main" id="{794A8445-2946-52D3-1929-2C6E0191E9D6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29CF093-F975-4FDB-9CFE-81F32FF4B615}" type="slidenum">
              <a:rPr lang="en-US" altLang="sr-Latn-RS"/>
              <a:pPr/>
              <a:t>‹#›</a:t>
            </a:fld>
            <a:endParaRPr lang="en-US" altLang="sr-Latn-RS"/>
          </a:p>
        </p:txBody>
      </p:sp>
    </p:spTree>
    <p:extLst>
      <p:ext uri="{BB962C8B-B14F-4D97-AF65-F5344CB8AC3E}">
        <p14:creationId xmlns:p14="http://schemas.microsoft.com/office/powerpoint/2010/main" val="1054433672"/>
      </p:ext>
    </p:extLst>
  </p:cSld>
  <p:clrMapOvr>
    <a:masterClrMapping/>
  </p:clrMapOvr>
  <p:transition>
    <p:dissolv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0">
            <a:extLst>
              <a:ext uri="{FF2B5EF4-FFF2-40B4-BE49-F238E27FC236}">
                <a16:creationId xmlns:a16="http://schemas.microsoft.com/office/drawing/2014/main" id="{E156E5EC-5C4E-3013-CC4C-C5C563B3D58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41">
            <a:extLst>
              <a:ext uri="{FF2B5EF4-FFF2-40B4-BE49-F238E27FC236}">
                <a16:creationId xmlns:a16="http://schemas.microsoft.com/office/drawing/2014/main" id="{7DA935C1-3128-3431-0AD0-E7A51C4C29E8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42">
            <a:extLst>
              <a:ext uri="{FF2B5EF4-FFF2-40B4-BE49-F238E27FC236}">
                <a16:creationId xmlns:a16="http://schemas.microsoft.com/office/drawing/2014/main" id="{FBE13782-8262-5078-F3CC-B6279FF62DA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675994B-7215-40C6-8A43-94C028AF5A13}" type="slidenum">
              <a:rPr lang="en-US" altLang="sr-Latn-RS"/>
              <a:pPr/>
              <a:t>‹#›</a:t>
            </a:fld>
            <a:endParaRPr lang="en-US" altLang="sr-Latn-RS"/>
          </a:p>
        </p:txBody>
      </p:sp>
    </p:spTree>
    <p:extLst>
      <p:ext uri="{BB962C8B-B14F-4D97-AF65-F5344CB8AC3E}">
        <p14:creationId xmlns:p14="http://schemas.microsoft.com/office/powerpoint/2010/main" val="4064084113"/>
      </p:ext>
    </p:extLst>
  </p:cSld>
  <p:clrMapOvr>
    <a:masterClrMapping/>
  </p:clrMapOvr>
  <p:transition>
    <p:dissolv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0">
            <a:extLst>
              <a:ext uri="{FF2B5EF4-FFF2-40B4-BE49-F238E27FC236}">
                <a16:creationId xmlns:a16="http://schemas.microsoft.com/office/drawing/2014/main" id="{06F617B8-F197-FA01-903B-17CDD1E82C2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41">
            <a:extLst>
              <a:ext uri="{FF2B5EF4-FFF2-40B4-BE49-F238E27FC236}">
                <a16:creationId xmlns:a16="http://schemas.microsoft.com/office/drawing/2014/main" id="{7ADE43D7-BA5B-F7F1-9321-34ED0E42732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42">
            <a:extLst>
              <a:ext uri="{FF2B5EF4-FFF2-40B4-BE49-F238E27FC236}">
                <a16:creationId xmlns:a16="http://schemas.microsoft.com/office/drawing/2014/main" id="{C6089B6A-4FDA-BEC2-4EC3-B7A65607C1C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C30EB7F-0E9A-4D9C-8F95-B2BE950475D4}" type="slidenum">
              <a:rPr lang="en-US" altLang="sr-Latn-RS"/>
              <a:pPr/>
              <a:t>‹#›</a:t>
            </a:fld>
            <a:endParaRPr lang="en-US" altLang="sr-Latn-RS"/>
          </a:p>
        </p:txBody>
      </p:sp>
    </p:spTree>
    <p:extLst>
      <p:ext uri="{BB962C8B-B14F-4D97-AF65-F5344CB8AC3E}">
        <p14:creationId xmlns:p14="http://schemas.microsoft.com/office/powerpoint/2010/main" val="610391723"/>
      </p:ext>
    </p:extLst>
  </p:cSld>
  <p:clrMapOvr>
    <a:masterClrMapping/>
  </p:clrMapOvr>
  <p:transition>
    <p:dissolv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0">
            <a:extLst>
              <a:ext uri="{FF2B5EF4-FFF2-40B4-BE49-F238E27FC236}">
                <a16:creationId xmlns:a16="http://schemas.microsoft.com/office/drawing/2014/main" id="{9318AB38-2721-5A3C-F4A7-D1FDE44BD90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41">
            <a:extLst>
              <a:ext uri="{FF2B5EF4-FFF2-40B4-BE49-F238E27FC236}">
                <a16:creationId xmlns:a16="http://schemas.microsoft.com/office/drawing/2014/main" id="{A2D0EE9F-36D2-A096-9049-ACFA9C30FF9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42">
            <a:extLst>
              <a:ext uri="{FF2B5EF4-FFF2-40B4-BE49-F238E27FC236}">
                <a16:creationId xmlns:a16="http://schemas.microsoft.com/office/drawing/2014/main" id="{EA60E339-3653-F4B9-5164-925D1B942FB1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B50A73F-819E-4B96-8126-097DF93DE472}" type="slidenum">
              <a:rPr lang="en-US" altLang="sr-Latn-RS"/>
              <a:pPr/>
              <a:t>‹#›</a:t>
            </a:fld>
            <a:endParaRPr lang="en-US" altLang="sr-Latn-RS"/>
          </a:p>
        </p:txBody>
      </p:sp>
    </p:spTree>
    <p:extLst>
      <p:ext uri="{BB962C8B-B14F-4D97-AF65-F5344CB8AC3E}">
        <p14:creationId xmlns:p14="http://schemas.microsoft.com/office/powerpoint/2010/main" val="2042527392"/>
      </p:ext>
    </p:extLst>
  </p:cSld>
  <p:clrMapOvr>
    <a:masterClrMapping/>
  </p:clrMapOvr>
  <p:transition>
    <p:dissolv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rgbClr val="002850"/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>
            <a:extLst>
              <a:ext uri="{FF2B5EF4-FFF2-40B4-BE49-F238E27FC236}">
                <a16:creationId xmlns:a16="http://schemas.microsoft.com/office/drawing/2014/main" id="{A889976C-C8AC-7134-0676-18828A6AD946}"/>
              </a:ext>
            </a:extLst>
          </p:cNvPr>
          <p:cNvGrpSpPr>
            <a:grpSpLocks/>
          </p:cNvGrpSpPr>
          <p:nvPr/>
        </p:nvGrpSpPr>
        <p:grpSpPr bwMode="auto">
          <a:xfrm>
            <a:off x="1588" y="0"/>
            <a:ext cx="9148762" cy="6851650"/>
            <a:chOff x="1" y="0"/>
            <a:chExt cx="5763" cy="4316"/>
          </a:xfrm>
        </p:grpSpPr>
        <p:sp>
          <p:nvSpPr>
            <p:cNvPr id="14339" name="Freeform 3">
              <a:extLst>
                <a:ext uri="{FF2B5EF4-FFF2-40B4-BE49-F238E27FC236}">
                  <a16:creationId xmlns:a16="http://schemas.microsoft.com/office/drawing/2014/main" id="{A49F0995-4B0E-CC36-7EC2-C838E44B50F9}"/>
                </a:ext>
              </a:extLst>
            </p:cNvPr>
            <p:cNvSpPr>
              <a:spLocks/>
            </p:cNvSpPr>
            <p:nvPr/>
          </p:nvSpPr>
          <p:spPr bwMode="hidden">
            <a:xfrm>
              <a:off x="5045" y="2626"/>
              <a:ext cx="719" cy="1690"/>
            </a:xfrm>
            <a:custGeom>
              <a:avLst/>
              <a:gdLst/>
              <a:ahLst/>
              <a:cxnLst>
                <a:cxn ang="0">
                  <a:pos x="717" y="72"/>
                </a:cxn>
                <a:cxn ang="0">
                  <a:pos x="717" y="0"/>
                </a:cxn>
                <a:cxn ang="0">
                  <a:pos x="699" y="101"/>
                </a:cxn>
                <a:cxn ang="0">
                  <a:pos x="675" y="209"/>
                </a:cxn>
                <a:cxn ang="0">
                  <a:pos x="627" y="389"/>
                </a:cxn>
                <a:cxn ang="0">
                  <a:pos x="574" y="569"/>
                </a:cxn>
                <a:cxn ang="0">
                  <a:pos x="502" y="749"/>
                </a:cxn>
                <a:cxn ang="0">
                  <a:pos x="424" y="935"/>
                </a:cxn>
                <a:cxn ang="0">
                  <a:pos x="334" y="1121"/>
                </a:cxn>
                <a:cxn ang="0">
                  <a:pos x="233" y="1312"/>
                </a:cxn>
                <a:cxn ang="0">
                  <a:pos x="125" y="1498"/>
                </a:cxn>
                <a:cxn ang="0">
                  <a:pos x="0" y="1690"/>
                </a:cxn>
                <a:cxn ang="0">
                  <a:pos x="11" y="1690"/>
                </a:cxn>
                <a:cxn ang="0">
                  <a:pos x="137" y="1498"/>
                </a:cxn>
                <a:cxn ang="0">
                  <a:pos x="245" y="1312"/>
                </a:cxn>
                <a:cxn ang="0">
                  <a:pos x="346" y="1121"/>
                </a:cxn>
                <a:cxn ang="0">
                  <a:pos x="436" y="935"/>
                </a:cxn>
                <a:cxn ang="0">
                  <a:pos x="514" y="749"/>
                </a:cxn>
                <a:cxn ang="0">
                  <a:pos x="585" y="569"/>
                </a:cxn>
                <a:cxn ang="0">
                  <a:pos x="639" y="389"/>
                </a:cxn>
                <a:cxn ang="0">
                  <a:pos x="687" y="209"/>
                </a:cxn>
                <a:cxn ang="0">
                  <a:pos x="705" y="143"/>
                </a:cxn>
                <a:cxn ang="0">
                  <a:pos x="717" y="72"/>
                </a:cxn>
                <a:cxn ang="0">
                  <a:pos x="717" y="72"/>
                </a:cxn>
              </a:cxnLst>
              <a:rect l="0" t="0" r="r" b="b"/>
              <a:pathLst>
                <a:path w="717" h="1690">
                  <a:moveTo>
                    <a:pt x="717" y="72"/>
                  </a:moveTo>
                  <a:lnTo>
                    <a:pt x="717" y="0"/>
                  </a:lnTo>
                  <a:lnTo>
                    <a:pt x="699" y="101"/>
                  </a:lnTo>
                  <a:lnTo>
                    <a:pt x="675" y="209"/>
                  </a:lnTo>
                  <a:lnTo>
                    <a:pt x="627" y="389"/>
                  </a:lnTo>
                  <a:lnTo>
                    <a:pt x="574" y="569"/>
                  </a:lnTo>
                  <a:lnTo>
                    <a:pt x="502" y="749"/>
                  </a:lnTo>
                  <a:lnTo>
                    <a:pt x="424" y="935"/>
                  </a:lnTo>
                  <a:lnTo>
                    <a:pt x="334" y="1121"/>
                  </a:lnTo>
                  <a:lnTo>
                    <a:pt x="233" y="1312"/>
                  </a:lnTo>
                  <a:lnTo>
                    <a:pt x="125" y="1498"/>
                  </a:lnTo>
                  <a:lnTo>
                    <a:pt x="0" y="1690"/>
                  </a:lnTo>
                  <a:lnTo>
                    <a:pt x="11" y="1690"/>
                  </a:lnTo>
                  <a:lnTo>
                    <a:pt x="137" y="1498"/>
                  </a:lnTo>
                  <a:lnTo>
                    <a:pt x="245" y="1312"/>
                  </a:lnTo>
                  <a:lnTo>
                    <a:pt x="346" y="1121"/>
                  </a:lnTo>
                  <a:lnTo>
                    <a:pt x="436" y="935"/>
                  </a:lnTo>
                  <a:lnTo>
                    <a:pt x="514" y="749"/>
                  </a:lnTo>
                  <a:lnTo>
                    <a:pt x="585" y="569"/>
                  </a:lnTo>
                  <a:lnTo>
                    <a:pt x="639" y="389"/>
                  </a:lnTo>
                  <a:lnTo>
                    <a:pt x="687" y="209"/>
                  </a:lnTo>
                  <a:lnTo>
                    <a:pt x="705" y="143"/>
                  </a:lnTo>
                  <a:lnTo>
                    <a:pt x="717" y="72"/>
                  </a:lnTo>
                  <a:lnTo>
                    <a:pt x="717" y="7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40" name="Freeform 4">
              <a:extLst>
                <a:ext uri="{FF2B5EF4-FFF2-40B4-BE49-F238E27FC236}">
                  <a16:creationId xmlns:a16="http://schemas.microsoft.com/office/drawing/2014/main" id="{E26E399E-7C61-462D-8EA8-F7A5620FA487}"/>
                </a:ext>
              </a:extLst>
            </p:cNvPr>
            <p:cNvSpPr>
              <a:spLocks/>
            </p:cNvSpPr>
            <p:nvPr/>
          </p:nvSpPr>
          <p:spPr bwMode="hidden">
            <a:xfrm>
              <a:off x="5386" y="3794"/>
              <a:ext cx="378" cy="522"/>
            </a:xfrm>
            <a:custGeom>
              <a:avLst/>
              <a:gdLst/>
              <a:ahLst/>
              <a:cxnLst>
                <a:cxn ang="0">
                  <a:pos x="377" y="0"/>
                </a:cxn>
                <a:cxn ang="0">
                  <a:pos x="293" y="132"/>
                </a:cxn>
                <a:cxn ang="0">
                  <a:pos x="204" y="264"/>
                </a:cxn>
                <a:cxn ang="0">
                  <a:pos x="102" y="396"/>
                </a:cxn>
                <a:cxn ang="0">
                  <a:pos x="0" y="522"/>
                </a:cxn>
                <a:cxn ang="0">
                  <a:pos x="12" y="522"/>
                </a:cxn>
                <a:cxn ang="0">
                  <a:pos x="114" y="402"/>
                </a:cxn>
                <a:cxn ang="0">
                  <a:pos x="204" y="282"/>
                </a:cxn>
                <a:cxn ang="0">
                  <a:pos x="377" y="24"/>
                </a:cxn>
                <a:cxn ang="0">
                  <a:pos x="377" y="0"/>
                </a:cxn>
                <a:cxn ang="0">
                  <a:pos x="377" y="0"/>
                </a:cxn>
              </a:cxnLst>
              <a:rect l="0" t="0" r="r" b="b"/>
              <a:pathLst>
                <a:path w="377" h="522">
                  <a:moveTo>
                    <a:pt x="377" y="0"/>
                  </a:moveTo>
                  <a:lnTo>
                    <a:pt x="293" y="132"/>
                  </a:lnTo>
                  <a:lnTo>
                    <a:pt x="204" y="264"/>
                  </a:lnTo>
                  <a:lnTo>
                    <a:pt x="102" y="396"/>
                  </a:lnTo>
                  <a:lnTo>
                    <a:pt x="0" y="522"/>
                  </a:lnTo>
                  <a:lnTo>
                    <a:pt x="12" y="522"/>
                  </a:lnTo>
                  <a:lnTo>
                    <a:pt x="114" y="402"/>
                  </a:lnTo>
                  <a:lnTo>
                    <a:pt x="204" y="282"/>
                  </a:lnTo>
                  <a:lnTo>
                    <a:pt x="377" y="24"/>
                  </a:lnTo>
                  <a:lnTo>
                    <a:pt x="377" y="0"/>
                  </a:lnTo>
                  <a:lnTo>
                    <a:pt x="377" y="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41" name="Freeform 5">
              <a:extLst>
                <a:ext uri="{FF2B5EF4-FFF2-40B4-BE49-F238E27FC236}">
                  <a16:creationId xmlns:a16="http://schemas.microsoft.com/office/drawing/2014/main" id="{1BF549AE-829F-D901-A640-287E3176A625}"/>
                </a:ext>
              </a:extLst>
            </p:cNvPr>
            <p:cNvSpPr>
              <a:spLocks/>
            </p:cNvSpPr>
            <p:nvPr/>
          </p:nvSpPr>
          <p:spPr bwMode="hidden">
            <a:xfrm>
              <a:off x="5680" y="4214"/>
              <a:ext cx="84" cy="102"/>
            </a:xfrm>
            <a:custGeom>
              <a:avLst/>
              <a:gdLst/>
              <a:ahLst/>
              <a:cxnLst>
                <a:cxn ang="0">
                  <a:pos x="0" y="102"/>
                </a:cxn>
                <a:cxn ang="0">
                  <a:pos x="18" y="102"/>
                </a:cxn>
                <a:cxn ang="0">
                  <a:pos x="48" y="60"/>
                </a:cxn>
                <a:cxn ang="0">
                  <a:pos x="84" y="24"/>
                </a:cxn>
                <a:cxn ang="0">
                  <a:pos x="84" y="0"/>
                </a:cxn>
                <a:cxn ang="0">
                  <a:pos x="42" y="54"/>
                </a:cxn>
                <a:cxn ang="0">
                  <a:pos x="0" y="102"/>
                </a:cxn>
                <a:cxn ang="0">
                  <a:pos x="0" y="102"/>
                </a:cxn>
              </a:cxnLst>
              <a:rect l="0" t="0" r="r" b="b"/>
              <a:pathLst>
                <a:path w="84" h="102">
                  <a:moveTo>
                    <a:pt x="0" y="102"/>
                  </a:moveTo>
                  <a:lnTo>
                    <a:pt x="18" y="102"/>
                  </a:lnTo>
                  <a:lnTo>
                    <a:pt x="48" y="60"/>
                  </a:lnTo>
                  <a:lnTo>
                    <a:pt x="84" y="24"/>
                  </a:lnTo>
                  <a:lnTo>
                    <a:pt x="84" y="0"/>
                  </a:lnTo>
                  <a:lnTo>
                    <a:pt x="42" y="54"/>
                  </a:lnTo>
                  <a:lnTo>
                    <a:pt x="0" y="102"/>
                  </a:lnTo>
                  <a:lnTo>
                    <a:pt x="0" y="102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grpSp>
          <p:nvGrpSpPr>
            <p:cNvPr id="1035" name="Group 6">
              <a:extLst>
                <a:ext uri="{FF2B5EF4-FFF2-40B4-BE49-F238E27FC236}">
                  <a16:creationId xmlns:a16="http://schemas.microsoft.com/office/drawing/2014/main" id="{FF09CC26-6B54-7C98-102B-6B9A0FF8E426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8" y="0"/>
              <a:ext cx="5098" cy="4316"/>
              <a:chOff x="288" y="0"/>
              <a:chExt cx="5098" cy="4316"/>
            </a:xfrm>
          </p:grpSpPr>
          <p:sp>
            <p:nvSpPr>
              <p:cNvPr id="14343" name="Freeform 7">
                <a:extLst>
                  <a:ext uri="{FF2B5EF4-FFF2-40B4-BE49-F238E27FC236}">
                    <a16:creationId xmlns:a16="http://schemas.microsoft.com/office/drawing/2014/main" id="{AB97F221-5BB6-9ADE-8612-2C8DFA4FDB0A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2789" y="0"/>
                <a:ext cx="72" cy="4316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60" y="4316"/>
                  </a:cxn>
                  <a:cxn ang="0">
                    <a:pos x="72" y="4316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72" h="4316">
                    <a:moveTo>
                      <a:pt x="0" y="0"/>
                    </a:moveTo>
                    <a:lnTo>
                      <a:pt x="60" y="4316"/>
                    </a:lnTo>
                    <a:lnTo>
                      <a:pt x="72" y="4316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44" name="Freeform 8">
                <a:extLst>
                  <a:ext uri="{FF2B5EF4-FFF2-40B4-BE49-F238E27FC236}">
                    <a16:creationId xmlns:a16="http://schemas.microsoft.com/office/drawing/2014/main" id="{C6E9400C-F960-14CE-7BDB-10F9101EBA8C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3089" y="0"/>
                <a:ext cx="174" cy="4316"/>
              </a:xfrm>
              <a:custGeom>
                <a:avLst/>
                <a:gdLst/>
                <a:ahLst/>
                <a:cxnLst>
                  <a:cxn ang="0">
                    <a:pos x="24" y="0"/>
                  </a:cxn>
                  <a:cxn ang="0">
                    <a:pos x="12" y="0"/>
                  </a:cxn>
                  <a:cxn ang="0">
                    <a:pos x="42" y="216"/>
                  </a:cxn>
                  <a:cxn ang="0">
                    <a:pos x="72" y="444"/>
                  </a:cxn>
                  <a:cxn ang="0">
                    <a:pos x="96" y="689"/>
                  </a:cxn>
                  <a:cxn ang="0">
                    <a:pos x="120" y="947"/>
                  </a:cxn>
                  <a:cxn ang="0">
                    <a:pos x="132" y="1211"/>
                  </a:cxn>
                  <a:cxn ang="0">
                    <a:pos x="150" y="1487"/>
                  </a:cxn>
                  <a:cxn ang="0">
                    <a:pos x="156" y="1768"/>
                  </a:cxn>
                  <a:cxn ang="0">
                    <a:pos x="162" y="2062"/>
                  </a:cxn>
                  <a:cxn ang="0">
                    <a:pos x="156" y="2644"/>
                  </a:cxn>
                  <a:cxn ang="0">
                    <a:pos x="126" y="3225"/>
                  </a:cxn>
                  <a:cxn ang="0">
                    <a:pos x="108" y="3507"/>
                  </a:cxn>
                  <a:cxn ang="0">
                    <a:pos x="78" y="3788"/>
                  </a:cxn>
                  <a:cxn ang="0">
                    <a:pos x="42" y="4058"/>
                  </a:cxn>
                  <a:cxn ang="0">
                    <a:pos x="0" y="4316"/>
                  </a:cxn>
                  <a:cxn ang="0">
                    <a:pos x="12" y="4316"/>
                  </a:cxn>
                  <a:cxn ang="0">
                    <a:pos x="54" y="4058"/>
                  </a:cxn>
                  <a:cxn ang="0">
                    <a:pos x="90" y="3782"/>
                  </a:cxn>
                  <a:cxn ang="0">
                    <a:pos x="120" y="3507"/>
                  </a:cxn>
                  <a:cxn ang="0">
                    <a:pos x="138" y="3219"/>
                  </a:cxn>
                  <a:cxn ang="0">
                    <a:pos x="168" y="2638"/>
                  </a:cxn>
                  <a:cxn ang="0">
                    <a:pos x="174" y="2056"/>
                  </a:cxn>
                  <a:cxn ang="0">
                    <a:pos x="168" y="1768"/>
                  </a:cxn>
                  <a:cxn ang="0">
                    <a:pos x="162" y="1487"/>
                  </a:cxn>
                  <a:cxn ang="0">
                    <a:pos x="144" y="1211"/>
                  </a:cxn>
                  <a:cxn ang="0">
                    <a:pos x="132" y="941"/>
                  </a:cxn>
                  <a:cxn ang="0">
                    <a:pos x="108" y="689"/>
                  </a:cxn>
                  <a:cxn ang="0">
                    <a:pos x="84" y="444"/>
                  </a:cxn>
                  <a:cxn ang="0">
                    <a:pos x="54" y="216"/>
                  </a:cxn>
                  <a:cxn ang="0">
                    <a:pos x="24" y="0"/>
                  </a:cxn>
                  <a:cxn ang="0">
                    <a:pos x="24" y="0"/>
                  </a:cxn>
                </a:cxnLst>
                <a:rect l="0" t="0" r="r" b="b"/>
                <a:pathLst>
                  <a:path w="174" h="4316">
                    <a:moveTo>
                      <a:pt x="24" y="0"/>
                    </a:moveTo>
                    <a:lnTo>
                      <a:pt x="12" y="0"/>
                    </a:lnTo>
                    <a:lnTo>
                      <a:pt x="42" y="216"/>
                    </a:lnTo>
                    <a:lnTo>
                      <a:pt x="72" y="444"/>
                    </a:lnTo>
                    <a:lnTo>
                      <a:pt x="96" y="689"/>
                    </a:lnTo>
                    <a:lnTo>
                      <a:pt x="120" y="947"/>
                    </a:lnTo>
                    <a:lnTo>
                      <a:pt x="132" y="1211"/>
                    </a:lnTo>
                    <a:lnTo>
                      <a:pt x="150" y="1487"/>
                    </a:lnTo>
                    <a:lnTo>
                      <a:pt x="156" y="1768"/>
                    </a:lnTo>
                    <a:lnTo>
                      <a:pt x="162" y="2062"/>
                    </a:lnTo>
                    <a:lnTo>
                      <a:pt x="156" y="2644"/>
                    </a:lnTo>
                    <a:lnTo>
                      <a:pt x="126" y="3225"/>
                    </a:lnTo>
                    <a:lnTo>
                      <a:pt x="108" y="3507"/>
                    </a:lnTo>
                    <a:lnTo>
                      <a:pt x="78" y="3788"/>
                    </a:lnTo>
                    <a:lnTo>
                      <a:pt x="42" y="4058"/>
                    </a:lnTo>
                    <a:lnTo>
                      <a:pt x="0" y="4316"/>
                    </a:lnTo>
                    <a:lnTo>
                      <a:pt x="12" y="4316"/>
                    </a:lnTo>
                    <a:lnTo>
                      <a:pt x="54" y="4058"/>
                    </a:lnTo>
                    <a:lnTo>
                      <a:pt x="90" y="3782"/>
                    </a:lnTo>
                    <a:lnTo>
                      <a:pt x="120" y="3507"/>
                    </a:lnTo>
                    <a:lnTo>
                      <a:pt x="138" y="3219"/>
                    </a:lnTo>
                    <a:lnTo>
                      <a:pt x="168" y="2638"/>
                    </a:lnTo>
                    <a:lnTo>
                      <a:pt x="174" y="2056"/>
                    </a:lnTo>
                    <a:lnTo>
                      <a:pt x="168" y="1768"/>
                    </a:lnTo>
                    <a:lnTo>
                      <a:pt x="162" y="1487"/>
                    </a:lnTo>
                    <a:lnTo>
                      <a:pt x="144" y="1211"/>
                    </a:lnTo>
                    <a:lnTo>
                      <a:pt x="132" y="941"/>
                    </a:lnTo>
                    <a:lnTo>
                      <a:pt x="108" y="689"/>
                    </a:lnTo>
                    <a:lnTo>
                      <a:pt x="84" y="444"/>
                    </a:lnTo>
                    <a:lnTo>
                      <a:pt x="54" y="216"/>
                    </a:lnTo>
                    <a:lnTo>
                      <a:pt x="24" y="0"/>
                    </a:lnTo>
                    <a:lnTo>
                      <a:pt x="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45" name="Freeform 9">
                <a:extLst>
                  <a:ext uri="{FF2B5EF4-FFF2-40B4-BE49-F238E27FC236}">
                    <a16:creationId xmlns:a16="http://schemas.microsoft.com/office/drawing/2014/main" id="{0C338D59-A7A8-0937-D191-01320DD60A38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3358" y="0"/>
                <a:ext cx="337" cy="4316"/>
              </a:xfrm>
              <a:custGeom>
                <a:avLst/>
                <a:gdLst/>
                <a:ahLst/>
                <a:cxnLst>
                  <a:cxn ang="0">
                    <a:pos x="329" y="2014"/>
                  </a:cxn>
                  <a:cxn ang="0">
                    <a:pos x="317" y="1726"/>
                  </a:cxn>
                  <a:cxn ang="0">
                    <a:pos x="293" y="1445"/>
                  </a:cxn>
                  <a:cxn ang="0">
                    <a:pos x="263" y="1175"/>
                  </a:cxn>
                  <a:cxn ang="0">
                    <a:pos x="228" y="917"/>
                  </a:cxn>
                  <a:cxn ang="0">
                    <a:pos x="186" y="665"/>
                  </a:cxn>
                  <a:cxn ang="0">
                    <a:pos x="132" y="432"/>
                  </a:cxn>
                  <a:cxn ang="0">
                    <a:pos x="78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66" y="204"/>
                  </a:cxn>
                  <a:cxn ang="0">
                    <a:pos x="120" y="432"/>
                  </a:cxn>
                  <a:cxn ang="0">
                    <a:pos x="174" y="665"/>
                  </a:cxn>
                  <a:cxn ang="0">
                    <a:pos x="216" y="917"/>
                  </a:cxn>
                  <a:cxn ang="0">
                    <a:pos x="251" y="1175"/>
                  </a:cxn>
                  <a:cxn ang="0">
                    <a:pos x="281" y="1445"/>
                  </a:cxn>
                  <a:cxn ang="0">
                    <a:pos x="305" y="1726"/>
                  </a:cxn>
                  <a:cxn ang="0">
                    <a:pos x="317" y="2014"/>
                  </a:cxn>
                  <a:cxn ang="0">
                    <a:pos x="323" y="2314"/>
                  </a:cxn>
                  <a:cxn ang="0">
                    <a:pos x="317" y="2608"/>
                  </a:cxn>
                  <a:cxn ang="0">
                    <a:pos x="305" y="2907"/>
                  </a:cxn>
                  <a:cxn ang="0">
                    <a:pos x="281" y="3201"/>
                  </a:cxn>
                  <a:cxn ang="0">
                    <a:pos x="257" y="3489"/>
                  </a:cxn>
                  <a:cxn ang="0">
                    <a:pos x="216" y="3777"/>
                  </a:cxn>
                  <a:cxn ang="0">
                    <a:pos x="174" y="4052"/>
                  </a:cxn>
                  <a:cxn ang="0">
                    <a:pos x="120" y="4316"/>
                  </a:cxn>
                  <a:cxn ang="0">
                    <a:pos x="132" y="4316"/>
                  </a:cxn>
                  <a:cxn ang="0">
                    <a:pos x="186" y="4052"/>
                  </a:cxn>
                  <a:cxn ang="0">
                    <a:pos x="228" y="3777"/>
                  </a:cxn>
                  <a:cxn ang="0">
                    <a:pos x="269" y="3489"/>
                  </a:cxn>
                  <a:cxn ang="0">
                    <a:pos x="293" y="3201"/>
                  </a:cxn>
                  <a:cxn ang="0">
                    <a:pos x="317" y="2907"/>
                  </a:cxn>
                  <a:cxn ang="0">
                    <a:pos x="329" y="2608"/>
                  </a:cxn>
                  <a:cxn ang="0">
                    <a:pos x="335" y="2314"/>
                  </a:cxn>
                  <a:cxn ang="0">
                    <a:pos x="329" y="2014"/>
                  </a:cxn>
                  <a:cxn ang="0">
                    <a:pos x="329" y="2014"/>
                  </a:cxn>
                </a:cxnLst>
                <a:rect l="0" t="0" r="r" b="b"/>
                <a:pathLst>
                  <a:path w="335" h="4316">
                    <a:moveTo>
                      <a:pt x="329" y="2014"/>
                    </a:moveTo>
                    <a:lnTo>
                      <a:pt x="317" y="1726"/>
                    </a:lnTo>
                    <a:lnTo>
                      <a:pt x="293" y="1445"/>
                    </a:lnTo>
                    <a:lnTo>
                      <a:pt x="263" y="1175"/>
                    </a:lnTo>
                    <a:lnTo>
                      <a:pt x="228" y="917"/>
                    </a:lnTo>
                    <a:lnTo>
                      <a:pt x="186" y="665"/>
                    </a:lnTo>
                    <a:lnTo>
                      <a:pt x="132" y="432"/>
                    </a:lnTo>
                    <a:lnTo>
                      <a:pt x="78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66" y="204"/>
                    </a:lnTo>
                    <a:lnTo>
                      <a:pt x="120" y="432"/>
                    </a:lnTo>
                    <a:lnTo>
                      <a:pt x="174" y="665"/>
                    </a:lnTo>
                    <a:lnTo>
                      <a:pt x="216" y="917"/>
                    </a:lnTo>
                    <a:lnTo>
                      <a:pt x="251" y="1175"/>
                    </a:lnTo>
                    <a:lnTo>
                      <a:pt x="281" y="1445"/>
                    </a:lnTo>
                    <a:lnTo>
                      <a:pt x="305" y="1726"/>
                    </a:lnTo>
                    <a:lnTo>
                      <a:pt x="317" y="2014"/>
                    </a:lnTo>
                    <a:lnTo>
                      <a:pt x="323" y="2314"/>
                    </a:lnTo>
                    <a:lnTo>
                      <a:pt x="317" y="2608"/>
                    </a:lnTo>
                    <a:lnTo>
                      <a:pt x="305" y="2907"/>
                    </a:lnTo>
                    <a:lnTo>
                      <a:pt x="281" y="3201"/>
                    </a:lnTo>
                    <a:lnTo>
                      <a:pt x="257" y="3489"/>
                    </a:lnTo>
                    <a:lnTo>
                      <a:pt x="216" y="3777"/>
                    </a:lnTo>
                    <a:lnTo>
                      <a:pt x="174" y="4052"/>
                    </a:lnTo>
                    <a:lnTo>
                      <a:pt x="120" y="4316"/>
                    </a:lnTo>
                    <a:lnTo>
                      <a:pt x="132" y="4316"/>
                    </a:lnTo>
                    <a:lnTo>
                      <a:pt x="186" y="4052"/>
                    </a:lnTo>
                    <a:lnTo>
                      <a:pt x="228" y="3777"/>
                    </a:lnTo>
                    <a:lnTo>
                      <a:pt x="269" y="3489"/>
                    </a:lnTo>
                    <a:lnTo>
                      <a:pt x="293" y="3201"/>
                    </a:lnTo>
                    <a:lnTo>
                      <a:pt x="317" y="2907"/>
                    </a:lnTo>
                    <a:lnTo>
                      <a:pt x="329" y="2608"/>
                    </a:lnTo>
                    <a:lnTo>
                      <a:pt x="335" y="2314"/>
                    </a:lnTo>
                    <a:lnTo>
                      <a:pt x="329" y="2014"/>
                    </a:lnTo>
                    <a:lnTo>
                      <a:pt x="329" y="20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46" name="Freeform 10">
                <a:extLst>
                  <a:ext uri="{FF2B5EF4-FFF2-40B4-BE49-F238E27FC236}">
                    <a16:creationId xmlns:a16="http://schemas.microsoft.com/office/drawing/2014/main" id="{F3B136CC-D4C4-5EB8-76D5-435CDC96F126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3676" y="0"/>
                <a:ext cx="427" cy="4316"/>
              </a:xfrm>
              <a:custGeom>
                <a:avLst/>
                <a:gdLst/>
                <a:ahLst/>
                <a:cxnLst>
                  <a:cxn ang="0">
                    <a:pos x="413" y="1924"/>
                  </a:cxn>
                  <a:cxn ang="0">
                    <a:pos x="395" y="1690"/>
                  </a:cxn>
                  <a:cxn ang="0">
                    <a:pos x="365" y="1457"/>
                  </a:cxn>
                  <a:cxn ang="0">
                    <a:pos x="329" y="1229"/>
                  </a:cxn>
                  <a:cxn ang="0">
                    <a:pos x="281" y="1001"/>
                  </a:cxn>
                  <a:cxn ang="0">
                    <a:pos x="227" y="761"/>
                  </a:cxn>
                  <a:cxn ang="0">
                    <a:pos x="162" y="522"/>
                  </a:cxn>
                  <a:cxn ang="0">
                    <a:pos x="90" y="27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84" y="270"/>
                  </a:cxn>
                  <a:cxn ang="0">
                    <a:pos x="156" y="522"/>
                  </a:cxn>
                  <a:cxn ang="0">
                    <a:pos x="216" y="767"/>
                  </a:cxn>
                  <a:cxn ang="0">
                    <a:pos x="275" y="1001"/>
                  </a:cxn>
                  <a:cxn ang="0">
                    <a:pos x="317" y="1235"/>
                  </a:cxn>
                  <a:cxn ang="0">
                    <a:pos x="353" y="1463"/>
                  </a:cxn>
                  <a:cxn ang="0">
                    <a:pos x="383" y="1690"/>
                  </a:cxn>
                  <a:cxn ang="0">
                    <a:pos x="401" y="1924"/>
                  </a:cxn>
                  <a:cxn ang="0">
                    <a:pos x="413" y="2188"/>
                  </a:cxn>
                  <a:cxn ang="0">
                    <a:pos x="407" y="2458"/>
                  </a:cxn>
                  <a:cxn ang="0">
                    <a:pos x="395" y="2733"/>
                  </a:cxn>
                  <a:cxn ang="0">
                    <a:pos x="365" y="3021"/>
                  </a:cxn>
                  <a:cxn ang="0">
                    <a:pos x="329" y="3321"/>
                  </a:cxn>
                  <a:cxn ang="0">
                    <a:pos x="275" y="3639"/>
                  </a:cxn>
                  <a:cxn ang="0">
                    <a:pos x="204" y="3968"/>
                  </a:cxn>
                  <a:cxn ang="0">
                    <a:pos x="126" y="4316"/>
                  </a:cxn>
                  <a:cxn ang="0">
                    <a:pos x="138" y="4316"/>
                  </a:cxn>
                  <a:cxn ang="0">
                    <a:pos x="216" y="3968"/>
                  </a:cxn>
                  <a:cxn ang="0">
                    <a:pos x="287" y="3639"/>
                  </a:cxn>
                  <a:cxn ang="0">
                    <a:pos x="341" y="3321"/>
                  </a:cxn>
                  <a:cxn ang="0">
                    <a:pos x="377" y="3021"/>
                  </a:cxn>
                  <a:cxn ang="0">
                    <a:pos x="407" y="2733"/>
                  </a:cxn>
                  <a:cxn ang="0">
                    <a:pos x="419" y="2458"/>
                  </a:cxn>
                  <a:cxn ang="0">
                    <a:pos x="425" y="2188"/>
                  </a:cxn>
                  <a:cxn ang="0">
                    <a:pos x="413" y="1924"/>
                  </a:cxn>
                  <a:cxn ang="0">
                    <a:pos x="413" y="1924"/>
                  </a:cxn>
                </a:cxnLst>
                <a:rect l="0" t="0" r="r" b="b"/>
                <a:pathLst>
                  <a:path w="425" h="4316">
                    <a:moveTo>
                      <a:pt x="413" y="1924"/>
                    </a:moveTo>
                    <a:lnTo>
                      <a:pt x="395" y="1690"/>
                    </a:lnTo>
                    <a:lnTo>
                      <a:pt x="365" y="1457"/>
                    </a:lnTo>
                    <a:lnTo>
                      <a:pt x="329" y="1229"/>
                    </a:lnTo>
                    <a:lnTo>
                      <a:pt x="281" y="1001"/>
                    </a:lnTo>
                    <a:lnTo>
                      <a:pt x="227" y="761"/>
                    </a:lnTo>
                    <a:lnTo>
                      <a:pt x="162" y="522"/>
                    </a:lnTo>
                    <a:lnTo>
                      <a:pt x="90" y="27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84" y="270"/>
                    </a:lnTo>
                    <a:lnTo>
                      <a:pt x="156" y="522"/>
                    </a:lnTo>
                    <a:lnTo>
                      <a:pt x="216" y="767"/>
                    </a:lnTo>
                    <a:lnTo>
                      <a:pt x="275" y="1001"/>
                    </a:lnTo>
                    <a:lnTo>
                      <a:pt x="317" y="1235"/>
                    </a:lnTo>
                    <a:lnTo>
                      <a:pt x="353" y="1463"/>
                    </a:lnTo>
                    <a:lnTo>
                      <a:pt x="383" y="1690"/>
                    </a:lnTo>
                    <a:lnTo>
                      <a:pt x="401" y="1924"/>
                    </a:lnTo>
                    <a:lnTo>
                      <a:pt x="413" y="2188"/>
                    </a:lnTo>
                    <a:lnTo>
                      <a:pt x="407" y="2458"/>
                    </a:lnTo>
                    <a:lnTo>
                      <a:pt x="395" y="2733"/>
                    </a:lnTo>
                    <a:lnTo>
                      <a:pt x="365" y="3021"/>
                    </a:lnTo>
                    <a:lnTo>
                      <a:pt x="329" y="3321"/>
                    </a:lnTo>
                    <a:lnTo>
                      <a:pt x="275" y="3639"/>
                    </a:lnTo>
                    <a:lnTo>
                      <a:pt x="204" y="3968"/>
                    </a:lnTo>
                    <a:lnTo>
                      <a:pt x="126" y="4316"/>
                    </a:lnTo>
                    <a:lnTo>
                      <a:pt x="138" y="4316"/>
                    </a:lnTo>
                    <a:lnTo>
                      <a:pt x="216" y="3968"/>
                    </a:lnTo>
                    <a:lnTo>
                      <a:pt x="287" y="3639"/>
                    </a:lnTo>
                    <a:lnTo>
                      <a:pt x="341" y="3321"/>
                    </a:lnTo>
                    <a:lnTo>
                      <a:pt x="377" y="3021"/>
                    </a:lnTo>
                    <a:lnTo>
                      <a:pt x="407" y="2733"/>
                    </a:lnTo>
                    <a:lnTo>
                      <a:pt x="419" y="2458"/>
                    </a:lnTo>
                    <a:lnTo>
                      <a:pt x="425" y="2188"/>
                    </a:lnTo>
                    <a:lnTo>
                      <a:pt x="413" y="1924"/>
                    </a:lnTo>
                    <a:lnTo>
                      <a:pt x="413" y="192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47" name="Freeform 11">
                <a:extLst>
                  <a:ext uri="{FF2B5EF4-FFF2-40B4-BE49-F238E27FC236}">
                    <a16:creationId xmlns:a16="http://schemas.microsoft.com/office/drawing/2014/main" id="{4E0E23F5-8D83-E90F-E2CB-72E4791CB4A0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3946" y="0"/>
                <a:ext cx="558" cy="4316"/>
              </a:xfrm>
              <a:custGeom>
                <a:avLst/>
                <a:gdLst/>
                <a:ahLst/>
                <a:cxnLst>
                  <a:cxn ang="0">
                    <a:pos x="556" y="2020"/>
                  </a:cxn>
                  <a:cxn ang="0">
                    <a:pos x="538" y="1732"/>
                  </a:cxn>
                  <a:cxn ang="0">
                    <a:pos x="503" y="1445"/>
                  </a:cxn>
                  <a:cxn ang="0">
                    <a:pos x="455" y="1175"/>
                  </a:cxn>
                  <a:cxn ang="0">
                    <a:pos x="395" y="911"/>
                  </a:cxn>
                  <a:cxn ang="0">
                    <a:pos x="317" y="659"/>
                  </a:cxn>
                  <a:cxn ang="0">
                    <a:pos x="228" y="426"/>
                  </a:cxn>
                  <a:cxn ang="0">
                    <a:pos x="126" y="204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14" y="204"/>
                  </a:cxn>
                  <a:cxn ang="0">
                    <a:pos x="216" y="426"/>
                  </a:cxn>
                  <a:cxn ang="0">
                    <a:pos x="305" y="659"/>
                  </a:cxn>
                  <a:cxn ang="0">
                    <a:pos x="383" y="911"/>
                  </a:cxn>
                  <a:cxn ang="0">
                    <a:pos x="443" y="1175"/>
                  </a:cxn>
                  <a:cxn ang="0">
                    <a:pos x="491" y="1445"/>
                  </a:cxn>
                  <a:cxn ang="0">
                    <a:pos x="526" y="1732"/>
                  </a:cxn>
                  <a:cxn ang="0">
                    <a:pos x="544" y="2020"/>
                  </a:cxn>
                  <a:cxn ang="0">
                    <a:pos x="544" y="2326"/>
                  </a:cxn>
                  <a:cxn ang="0">
                    <a:pos x="532" y="2632"/>
                  </a:cxn>
                  <a:cxn ang="0">
                    <a:pos x="503" y="2931"/>
                  </a:cxn>
                  <a:cxn ang="0">
                    <a:pos x="455" y="3225"/>
                  </a:cxn>
                  <a:cxn ang="0">
                    <a:pos x="389" y="3513"/>
                  </a:cxn>
                  <a:cxn ang="0">
                    <a:pos x="311" y="3788"/>
                  </a:cxn>
                  <a:cxn ang="0">
                    <a:pos x="216" y="4058"/>
                  </a:cxn>
                  <a:cxn ang="0">
                    <a:pos x="102" y="4316"/>
                  </a:cxn>
                  <a:cxn ang="0">
                    <a:pos x="114" y="4316"/>
                  </a:cxn>
                  <a:cxn ang="0">
                    <a:pos x="228" y="4058"/>
                  </a:cxn>
                  <a:cxn ang="0">
                    <a:pos x="323" y="3788"/>
                  </a:cxn>
                  <a:cxn ang="0">
                    <a:pos x="401" y="3513"/>
                  </a:cxn>
                  <a:cxn ang="0">
                    <a:pos x="467" y="3225"/>
                  </a:cxn>
                  <a:cxn ang="0">
                    <a:pos x="515" y="2931"/>
                  </a:cxn>
                  <a:cxn ang="0">
                    <a:pos x="544" y="2632"/>
                  </a:cxn>
                  <a:cxn ang="0">
                    <a:pos x="556" y="2326"/>
                  </a:cxn>
                  <a:cxn ang="0">
                    <a:pos x="556" y="2020"/>
                  </a:cxn>
                  <a:cxn ang="0">
                    <a:pos x="556" y="2020"/>
                  </a:cxn>
                </a:cxnLst>
                <a:rect l="0" t="0" r="r" b="b"/>
                <a:pathLst>
                  <a:path w="556" h="4316">
                    <a:moveTo>
                      <a:pt x="556" y="2020"/>
                    </a:moveTo>
                    <a:lnTo>
                      <a:pt x="538" y="1732"/>
                    </a:lnTo>
                    <a:lnTo>
                      <a:pt x="503" y="1445"/>
                    </a:lnTo>
                    <a:lnTo>
                      <a:pt x="455" y="1175"/>
                    </a:lnTo>
                    <a:lnTo>
                      <a:pt x="395" y="911"/>
                    </a:lnTo>
                    <a:lnTo>
                      <a:pt x="317" y="659"/>
                    </a:lnTo>
                    <a:lnTo>
                      <a:pt x="228" y="426"/>
                    </a:lnTo>
                    <a:lnTo>
                      <a:pt x="126" y="204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14" y="204"/>
                    </a:lnTo>
                    <a:lnTo>
                      <a:pt x="216" y="426"/>
                    </a:lnTo>
                    <a:lnTo>
                      <a:pt x="305" y="659"/>
                    </a:lnTo>
                    <a:lnTo>
                      <a:pt x="383" y="911"/>
                    </a:lnTo>
                    <a:lnTo>
                      <a:pt x="443" y="1175"/>
                    </a:lnTo>
                    <a:lnTo>
                      <a:pt x="491" y="1445"/>
                    </a:lnTo>
                    <a:lnTo>
                      <a:pt x="526" y="1732"/>
                    </a:lnTo>
                    <a:lnTo>
                      <a:pt x="544" y="2020"/>
                    </a:lnTo>
                    <a:lnTo>
                      <a:pt x="544" y="2326"/>
                    </a:lnTo>
                    <a:lnTo>
                      <a:pt x="532" y="2632"/>
                    </a:lnTo>
                    <a:lnTo>
                      <a:pt x="503" y="2931"/>
                    </a:lnTo>
                    <a:lnTo>
                      <a:pt x="455" y="3225"/>
                    </a:lnTo>
                    <a:lnTo>
                      <a:pt x="389" y="3513"/>
                    </a:lnTo>
                    <a:lnTo>
                      <a:pt x="311" y="3788"/>
                    </a:lnTo>
                    <a:lnTo>
                      <a:pt x="216" y="4058"/>
                    </a:lnTo>
                    <a:lnTo>
                      <a:pt x="102" y="4316"/>
                    </a:lnTo>
                    <a:lnTo>
                      <a:pt x="114" y="4316"/>
                    </a:lnTo>
                    <a:lnTo>
                      <a:pt x="228" y="4058"/>
                    </a:lnTo>
                    <a:lnTo>
                      <a:pt x="323" y="3788"/>
                    </a:lnTo>
                    <a:lnTo>
                      <a:pt x="401" y="3513"/>
                    </a:lnTo>
                    <a:lnTo>
                      <a:pt x="467" y="3225"/>
                    </a:lnTo>
                    <a:lnTo>
                      <a:pt x="515" y="2931"/>
                    </a:lnTo>
                    <a:lnTo>
                      <a:pt x="544" y="2632"/>
                    </a:lnTo>
                    <a:lnTo>
                      <a:pt x="556" y="2326"/>
                    </a:lnTo>
                    <a:lnTo>
                      <a:pt x="556" y="2020"/>
                    </a:lnTo>
                    <a:lnTo>
                      <a:pt x="556" y="202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48" name="Freeform 12">
                <a:extLst>
                  <a:ext uri="{FF2B5EF4-FFF2-40B4-BE49-F238E27FC236}">
                    <a16:creationId xmlns:a16="http://schemas.microsoft.com/office/drawing/2014/main" id="{468B8D66-5FD8-22FD-96A9-CD386C102C53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4246" y="0"/>
                <a:ext cx="690" cy="4316"/>
              </a:xfrm>
              <a:custGeom>
                <a:avLst/>
                <a:gdLst/>
                <a:ahLst/>
                <a:cxnLst>
                  <a:cxn ang="0">
                    <a:pos x="688" y="2086"/>
                  </a:cxn>
                  <a:cxn ang="0">
                    <a:pos x="670" y="1810"/>
                  </a:cxn>
                  <a:cxn ang="0">
                    <a:pos x="634" y="1541"/>
                  </a:cxn>
                  <a:cxn ang="0">
                    <a:pos x="574" y="1271"/>
                  </a:cxn>
                  <a:cxn ang="0">
                    <a:pos x="497" y="1007"/>
                  </a:cxn>
                  <a:cxn ang="0">
                    <a:pos x="401" y="749"/>
                  </a:cxn>
                  <a:cxn ang="0">
                    <a:pos x="293" y="492"/>
                  </a:cxn>
                  <a:cxn ang="0">
                    <a:pos x="162" y="240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50" y="240"/>
                  </a:cxn>
                  <a:cxn ang="0">
                    <a:pos x="281" y="492"/>
                  </a:cxn>
                  <a:cxn ang="0">
                    <a:pos x="389" y="749"/>
                  </a:cxn>
                  <a:cxn ang="0">
                    <a:pos x="485" y="1007"/>
                  </a:cxn>
                  <a:cxn ang="0">
                    <a:pos x="562" y="1271"/>
                  </a:cxn>
                  <a:cxn ang="0">
                    <a:pos x="622" y="1541"/>
                  </a:cxn>
                  <a:cxn ang="0">
                    <a:pos x="658" y="1810"/>
                  </a:cxn>
                  <a:cxn ang="0">
                    <a:pos x="676" y="2086"/>
                  </a:cxn>
                  <a:cxn ang="0">
                    <a:pos x="676" y="2368"/>
                  </a:cxn>
                  <a:cxn ang="0">
                    <a:pos x="658" y="2650"/>
                  </a:cxn>
                  <a:cxn ang="0">
                    <a:pos x="616" y="2931"/>
                  </a:cxn>
                  <a:cxn ang="0">
                    <a:pos x="556" y="3213"/>
                  </a:cxn>
                  <a:cxn ang="0">
                    <a:pos x="473" y="3495"/>
                  </a:cxn>
                  <a:cxn ang="0">
                    <a:pos x="371" y="3777"/>
                  </a:cxn>
                  <a:cxn ang="0">
                    <a:pos x="251" y="4046"/>
                  </a:cxn>
                  <a:cxn ang="0">
                    <a:pos x="114" y="4316"/>
                  </a:cxn>
                  <a:cxn ang="0">
                    <a:pos x="126" y="4316"/>
                  </a:cxn>
                  <a:cxn ang="0">
                    <a:pos x="263" y="4046"/>
                  </a:cxn>
                  <a:cxn ang="0">
                    <a:pos x="383" y="3777"/>
                  </a:cxn>
                  <a:cxn ang="0">
                    <a:pos x="485" y="3495"/>
                  </a:cxn>
                  <a:cxn ang="0">
                    <a:pos x="568" y="3219"/>
                  </a:cxn>
                  <a:cxn ang="0">
                    <a:pos x="628" y="2937"/>
                  </a:cxn>
                  <a:cxn ang="0">
                    <a:pos x="670" y="2656"/>
                  </a:cxn>
                  <a:cxn ang="0">
                    <a:pos x="688" y="2368"/>
                  </a:cxn>
                  <a:cxn ang="0">
                    <a:pos x="688" y="2086"/>
                  </a:cxn>
                  <a:cxn ang="0">
                    <a:pos x="688" y="2086"/>
                  </a:cxn>
                </a:cxnLst>
                <a:rect l="0" t="0" r="r" b="b"/>
                <a:pathLst>
                  <a:path w="688" h="4316">
                    <a:moveTo>
                      <a:pt x="688" y="2086"/>
                    </a:moveTo>
                    <a:lnTo>
                      <a:pt x="670" y="1810"/>
                    </a:lnTo>
                    <a:lnTo>
                      <a:pt x="634" y="1541"/>
                    </a:lnTo>
                    <a:lnTo>
                      <a:pt x="574" y="1271"/>
                    </a:lnTo>
                    <a:lnTo>
                      <a:pt x="497" y="1007"/>
                    </a:lnTo>
                    <a:lnTo>
                      <a:pt x="401" y="749"/>
                    </a:lnTo>
                    <a:lnTo>
                      <a:pt x="293" y="492"/>
                    </a:lnTo>
                    <a:lnTo>
                      <a:pt x="162" y="240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50" y="240"/>
                    </a:lnTo>
                    <a:lnTo>
                      <a:pt x="281" y="492"/>
                    </a:lnTo>
                    <a:lnTo>
                      <a:pt x="389" y="749"/>
                    </a:lnTo>
                    <a:lnTo>
                      <a:pt x="485" y="1007"/>
                    </a:lnTo>
                    <a:lnTo>
                      <a:pt x="562" y="1271"/>
                    </a:lnTo>
                    <a:lnTo>
                      <a:pt x="622" y="1541"/>
                    </a:lnTo>
                    <a:lnTo>
                      <a:pt x="658" y="1810"/>
                    </a:lnTo>
                    <a:lnTo>
                      <a:pt x="676" y="2086"/>
                    </a:lnTo>
                    <a:lnTo>
                      <a:pt x="676" y="2368"/>
                    </a:lnTo>
                    <a:lnTo>
                      <a:pt x="658" y="2650"/>
                    </a:lnTo>
                    <a:lnTo>
                      <a:pt x="616" y="2931"/>
                    </a:lnTo>
                    <a:lnTo>
                      <a:pt x="556" y="3213"/>
                    </a:lnTo>
                    <a:lnTo>
                      <a:pt x="473" y="3495"/>
                    </a:lnTo>
                    <a:lnTo>
                      <a:pt x="371" y="3777"/>
                    </a:lnTo>
                    <a:lnTo>
                      <a:pt x="251" y="4046"/>
                    </a:lnTo>
                    <a:lnTo>
                      <a:pt x="114" y="4316"/>
                    </a:lnTo>
                    <a:lnTo>
                      <a:pt x="126" y="4316"/>
                    </a:lnTo>
                    <a:lnTo>
                      <a:pt x="263" y="4046"/>
                    </a:lnTo>
                    <a:lnTo>
                      <a:pt x="383" y="3777"/>
                    </a:lnTo>
                    <a:lnTo>
                      <a:pt x="485" y="3495"/>
                    </a:lnTo>
                    <a:lnTo>
                      <a:pt x="568" y="3219"/>
                    </a:lnTo>
                    <a:lnTo>
                      <a:pt x="628" y="2937"/>
                    </a:lnTo>
                    <a:lnTo>
                      <a:pt x="670" y="2656"/>
                    </a:lnTo>
                    <a:lnTo>
                      <a:pt x="688" y="2368"/>
                    </a:lnTo>
                    <a:lnTo>
                      <a:pt x="688" y="2086"/>
                    </a:lnTo>
                    <a:lnTo>
                      <a:pt x="688" y="208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49" name="Freeform 13">
                <a:extLst>
                  <a:ext uri="{FF2B5EF4-FFF2-40B4-BE49-F238E27FC236}">
                    <a16:creationId xmlns:a16="http://schemas.microsoft.com/office/drawing/2014/main" id="{DD62CC77-15AB-7F64-DF0D-8D0B837B6B59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4522" y="0"/>
                <a:ext cx="864" cy="4316"/>
              </a:xfrm>
              <a:custGeom>
                <a:avLst/>
                <a:gdLst/>
                <a:ahLst/>
                <a:cxnLst>
                  <a:cxn ang="0">
                    <a:pos x="855" y="2128"/>
                  </a:cxn>
                  <a:cxn ang="0">
                    <a:pos x="831" y="1834"/>
                  </a:cxn>
                  <a:cxn ang="0">
                    <a:pos x="808" y="1684"/>
                  </a:cxn>
                  <a:cxn ang="0">
                    <a:pos x="784" y="1541"/>
                  </a:cxn>
                  <a:cxn ang="0">
                    <a:pos x="748" y="1397"/>
                  </a:cxn>
                  <a:cxn ang="0">
                    <a:pos x="712" y="1253"/>
                  </a:cxn>
                  <a:cxn ang="0">
                    <a:pos x="664" y="1115"/>
                  </a:cxn>
                  <a:cxn ang="0">
                    <a:pos x="610" y="977"/>
                  </a:cxn>
                  <a:cxn ang="0">
                    <a:pos x="491" y="719"/>
                  </a:cxn>
                  <a:cxn ang="0">
                    <a:pos x="353" y="468"/>
                  </a:cxn>
                  <a:cxn ang="0">
                    <a:pos x="192" y="228"/>
                  </a:cxn>
                  <a:cxn ang="0">
                    <a:pos x="12" y="0"/>
                  </a:cxn>
                  <a:cxn ang="0">
                    <a:pos x="0" y="0"/>
                  </a:cxn>
                  <a:cxn ang="0">
                    <a:pos x="180" y="228"/>
                  </a:cxn>
                  <a:cxn ang="0">
                    <a:pos x="341" y="468"/>
                  </a:cxn>
                  <a:cxn ang="0">
                    <a:pos x="479" y="719"/>
                  </a:cxn>
                  <a:cxn ang="0">
                    <a:pos x="598" y="983"/>
                  </a:cxn>
                  <a:cxn ang="0">
                    <a:pos x="652" y="1121"/>
                  </a:cxn>
                  <a:cxn ang="0">
                    <a:pos x="700" y="1259"/>
                  </a:cxn>
                  <a:cxn ang="0">
                    <a:pos x="736" y="1403"/>
                  </a:cxn>
                  <a:cxn ang="0">
                    <a:pos x="772" y="1547"/>
                  </a:cxn>
                  <a:cxn ang="0">
                    <a:pos x="802" y="1690"/>
                  </a:cxn>
                  <a:cxn ang="0">
                    <a:pos x="819" y="1834"/>
                  </a:cxn>
                  <a:cxn ang="0">
                    <a:pos x="837" y="1984"/>
                  </a:cxn>
                  <a:cxn ang="0">
                    <a:pos x="843" y="2128"/>
                  </a:cxn>
                  <a:cxn ang="0">
                    <a:pos x="849" y="2278"/>
                  </a:cxn>
                  <a:cxn ang="0">
                    <a:pos x="843" y="2428"/>
                  </a:cxn>
                  <a:cxn ang="0">
                    <a:pos x="831" y="2572"/>
                  </a:cxn>
                  <a:cxn ang="0">
                    <a:pos x="819" y="2721"/>
                  </a:cxn>
                  <a:cxn ang="0">
                    <a:pos x="796" y="2865"/>
                  </a:cxn>
                  <a:cxn ang="0">
                    <a:pos x="766" y="3015"/>
                  </a:cxn>
                  <a:cxn ang="0">
                    <a:pos x="724" y="3159"/>
                  </a:cxn>
                  <a:cxn ang="0">
                    <a:pos x="682" y="3303"/>
                  </a:cxn>
                  <a:cxn ang="0">
                    <a:pos x="586" y="3567"/>
                  </a:cxn>
                  <a:cxn ang="0">
                    <a:pos x="473" y="3824"/>
                  </a:cxn>
                  <a:cxn ang="0">
                    <a:pos x="335" y="4076"/>
                  </a:cxn>
                  <a:cxn ang="0">
                    <a:pos x="180" y="4316"/>
                  </a:cxn>
                  <a:cxn ang="0">
                    <a:pos x="192" y="4316"/>
                  </a:cxn>
                  <a:cxn ang="0">
                    <a:pos x="347" y="4076"/>
                  </a:cxn>
                  <a:cxn ang="0">
                    <a:pos x="485" y="3824"/>
                  </a:cxn>
                  <a:cxn ang="0">
                    <a:pos x="598" y="3573"/>
                  </a:cxn>
                  <a:cxn ang="0">
                    <a:pos x="694" y="3309"/>
                  </a:cxn>
                  <a:cxn ang="0">
                    <a:pos x="736" y="3165"/>
                  </a:cxn>
                  <a:cxn ang="0">
                    <a:pos x="778" y="3021"/>
                  </a:cxn>
                  <a:cxn ang="0">
                    <a:pos x="808" y="2871"/>
                  </a:cxn>
                  <a:cxn ang="0">
                    <a:pos x="831" y="2727"/>
                  </a:cxn>
                  <a:cxn ang="0">
                    <a:pos x="843" y="2578"/>
                  </a:cxn>
                  <a:cxn ang="0">
                    <a:pos x="855" y="2428"/>
                  </a:cxn>
                  <a:cxn ang="0">
                    <a:pos x="861" y="2278"/>
                  </a:cxn>
                  <a:cxn ang="0">
                    <a:pos x="855" y="2128"/>
                  </a:cxn>
                  <a:cxn ang="0">
                    <a:pos x="855" y="2128"/>
                  </a:cxn>
                </a:cxnLst>
                <a:rect l="0" t="0" r="r" b="b"/>
                <a:pathLst>
                  <a:path w="861" h="4316">
                    <a:moveTo>
                      <a:pt x="855" y="2128"/>
                    </a:moveTo>
                    <a:lnTo>
                      <a:pt x="831" y="1834"/>
                    </a:lnTo>
                    <a:lnTo>
                      <a:pt x="808" y="1684"/>
                    </a:lnTo>
                    <a:lnTo>
                      <a:pt x="784" y="1541"/>
                    </a:lnTo>
                    <a:lnTo>
                      <a:pt x="748" y="1397"/>
                    </a:lnTo>
                    <a:lnTo>
                      <a:pt x="712" y="1253"/>
                    </a:lnTo>
                    <a:lnTo>
                      <a:pt x="664" y="1115"/>
                    </a:lnTo>
                    <a:lnTo>
                      <a:pt x="610" y="977"/>
                    </a:lnTo>
                    <a:lnTo>
                      <a:pt x="491" y="719"/>
                    </a:lnTo>
                    <a:lnTo>
                      <a:pt x="353" y="468"/>
                    </a:lnTo>
                    <a:lnTo>
                      <a:pt x="192" y="228"/>
                    </a:lnTo>
                    <a:lnTo>
                      <a:pt x="12" y="0"/>
                    </a:lnTo>
                    <a:lnTo>
                      <a:pt x="0" y="0"/>
                    </a:lnTo>
                    <a:lnTo>
                      <a:pt x="180" y="228"/>
                    </a:lnTo>
                    <a:lnTo>
                      <a:pt x="341" y="468"/>
                    </a:lnTo>
                    <a:lnTo>
                      <a:pt x="479" y="719"/>
                    </a:lnTo>
                    <a:lnTo>
                      <a:pt x="598" y="983"/>
                    </a:lnTo>
                    <a:lnTo>
                      <a:pt x="652" y="1121"/>
                    </a:lnTo>
                    <a:lnTo>
                      <a:pt x="700" y="1259"/>
                    </a:lnTo>
                    <a:lnTo>
                      <a:pt x="736" y="1403"/>
                    </a:lnTo>
                    <a:lnTo>
                      <a:pt x="772" y="1547"/>
                    </a:lnTo>
                    <a:lnTo>
                      <a:pt x="802" y="1690"/>
                    </a:lnTo>
                    <a:lnTo>
                      <a:pt x="819" y="1834"/>
                    </a:lnTo>
                    <a:lnTo>
                      <a:pt x="837" y="1984"/>
                    </a:lnTo>
                    <a:lnTo>
                      <a:pt x="843" y="2128"/>
                    </a:lnTo>
                    <a:lnTo>
                      <a:pt x="849" y="2278"/>
                    </a:lnTo>
                    <a:lnTo>
                      <a:pt x="843" y="2428"/>
                    </a:lnTo>
                    <a:lnTo>
                      <a:pt x="831" y="2572"/>
                    </a:lnTo>
                    <a:lnTo>
                      <a:pt x="819" y="2721"/>
                    </a:lnTo>
                    <a:lnTo>
                      <a:pt x="796" y="2865"/>
                    </a:lnTo>
                    <a:lnTo>
                      <a:pt x="766" y="3015"/>
                    </a:lnTo>
                    <a:lnTo>
                      <a:pt x="724" y="3159"/>
                    </a:lnTo>
                    <a:lnTo>
                      <a:pt x="682" y="3303"/>
                    </a:lnTo>
                    <a:lnTo>
                      <a:pt x="586" y="3567"/>
                    </a:lnTo>
                    <a:lnTo>
                      <a:pt x="473" y="3824"/>
                    </a:lnTo>
                    <a:lnTo>
                      <a:pt x="335" y="4076"/>
                    </a:lnTo>
                    <a:lnTo>
                      <a:pt x="180" y="4316"/>
                    </a:lnTo>
                    <a:lnTo>
                      <a:pt x="192" y="4316"/>
                    </a:lnTo>
                    <a:lnTo>
                      <a:pt x="347" y="4076"/>
                    </a:lnTo>
                    <a:lnTo>
                      <a:pt x="485" y="3824"/>
                    </a:lnTo>
                    <a:lnTo>
                      <a:pt x="598" y="3573"/>
                    </a:lnTo>
                    <a:lnTo>
                      <a:pt x="694" y="3309"/>
                    </a:lnTo>
                    <a:lnTo>
                      <a:pt x="736" y="3165"/>
                    </a:lnTo>
                    <a:lnTo>
                      <a:pt x="778" y="3021"/>
                    </a:lnTo>
                    <a:lnTo>
                      <a:pt x="808" y="2871"/>
                    </a:lnTo>
                    <a:lnTo>
                      <a:pt x="831" y="2727"/>
                    </a:lnTo>
                    <a:lnTo>
                      <a:pt x="843" y="2578"/>
                    </a:lnTo>
                    <a:lnTo>
                      <a:pt x="855" y="2428"/>
                    </a:lnTo>
                    <a:lnTo>
                      <a:pt x="861" y="2278"/>
                    </a:lnTo>
                    <a:lnTo>
                      <a:pt x="855" y="2128"/>
                    </a:lnTo>
                    <a:lnTo>
                      <a:pt x="855" y="212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50" name="Freeform 14">
                <a:extLst>
                  <a:ext uri="{FF2B5EF4-FFF2-40B4-BE49-F238E27FC236}">
                    <a16:creationId xmlns:a16="http://schemas.microsoft.com/office/drawing/2014/main" id="{7C8DD3C7-8CFE-D08E-2DFA-C44FB68427A6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2399" y="0"/>
                <a:ext cx="150" cy="4316"/>
              </a:xfrm>
              <a:custGeom>
                <a:avLst/>
                <a:gdLst/>
                <a:ahLst/>
                <a:cxnLst>
                  <a:cxn ang="0">
                    <a:pos x="18" y="1942"/>
                  </a:cxn>
                  <a:cxn ang="0">
                    <a:pos x="30" y="1630"/>
                  </a:cxn>
                  <a:cxn ang="0">
                    <a:pos x="42" y="1331"/>
                  </a:cxn>
                  <a:cxn ang="0">
                    <a:pos x="59" y="1055"/>
                  </a:cxn>
                  <a:cxn ang="0">
                    <a:pos x="77" y="791"/>
                  </a:cxn>
                  <a:cxn ang="0">
                    <a:pos x="83" y="671"/>
                  </a:cxn>
                  <a:cxn ang="0">
                    <a:pos x="95" y="557"/>
                  </a:cxn>
                  <a:cxn ang="0">
                    <a:pos x="107" y="444"/>
                  </a:cxn>
                  <a:cxn ang="0">
                    <a:pos x="113" y="342"/>
                  </a:cxn>
                  <a:cxn ang="0">
                    <a:pos x="125" y="246"/>
                  </a:cxn>
                  <a:cxn ang="0">
                    <a:pos x="131" y="156"/>
                  </a:cxn>
                  <a:cxn ang="0">
                    <a:pos x="143" y="72"/>
                  </a:cxn>
                  <a:cxn ang="0">
                    <a:pos x="149" y="0"/>
                  </a:cxn>
                  <a:cxn ang="0">
                    <a:pos x="137" y="0"/>
                  </a:cxn>
                  <a:cxn ang="0">
                    <a:pos x="131" y="72"/>
                  </a:cxn>
                  <a:cxn ang="0">
                    <a:pos x="119" y="156"/>
                  </a:cxn>
                  <a:cxn ang="0">
                    <a:pos x="113" y="246"/>
                  </a:cxn>
                  <a:cxn ang="0">
                    <a:pos x="101" y="342"/>
                  </a:cxn>
                  <a:cxn ang="0">
                    <a:pos x="95" y="444"/>
                  </a:cxn>
                  <a:cxn ang="0">
                    <a:pos x="83" y="557"/>
                  </a:cxn>
                  <a:cxn ang="0">
                    <a:pos x="71" y="671"/>
                  </a:cxn>
                  <a:cxn ang="0">
                    <a:pos x="65" y="791"/>
                  </a:cxn>
                  <a:cxn ang="0">
                    <a:pos x="48" y="1055"/>
                  </a:cxn>
                  <a:cxn ang="0">
                    <a:pos x="30" y="1331"/>
                  </a:cxn>
                  <a:cxn ang="0">
                    <a:pos x="18" y="1630"/>
                  </a:cxn>
                  <a:cxn ang="0">
                    <a:pos x="6" y="1942"/>
                  </a:cxn>
                  <a:cxn ang="0">
                    <a:pos x="0" y="2278"/>
                  </a:cxn>
                  <a:cxn ang="0">
                    <a:pos x="6" y="2602"/>
                  </a:cxn>
                  <a:cxn ang="0">
                    <a:pos x="12" y="2919"/>
                  </a:cxn>
                  <a:cxn ang="0">
                    <a:pos x="24" y="3219"/>
                  </a:cxn>
                  <a:cxn ang="0">
                    <a:pos x="36" y="3513"/>
                  </a:cxn>
                  <a:cxn ang="0">
                    <a:pos x="59" y="3794"/>
                  </a:cxn>
                  <a:cxn ang="0">
                    <a:pos x="89" y="4058"/>
                  </a:cxn>
                  <a:cxn ang="0">
                    <a:pos x="125" y="4316"/>
                  </a:cxn>
                  <a:cxn ang="0">
                    <a:pos x="137" y="4316"/>
                  </a:cxn>
                  <a:cxn ang="0">
                    <a:pos x="101" y="4058"/>
                  </a:cxn>
                  <a:cxn ang="0">
                    <a:pos x="71" y="3794"/>
                  </a:cxn>
                  <a:cxn ang="0">
                    <a:pos x="48" y="3513"/>
                  </a:cxn>
                  <a:cxn ang="0">
                    <a:pos x="36" y="3225"/>
                  </a:cxn>
                  <a:cxn ang="0">
                    <a:pos x="24" y="2919"/>
                  </a:cxn>
                  <a:cxn ang="0">
                    <a:pos x="18" y="2608"/>
                  </a:cxn>
                  <a:cxn ang="0">
                    <a:pos x="12" y="2278"/>
                  </a:cxn>
                  <a:cxn ang="0">
                    <a:pos x="18" y="1942"/>
                  </a:cxn>
                  <a:cxn ang="0">
                    <a:pos x="18" y="1942"/>
                  </a:cxn>
                </a:cxnLst>
                <a:rect l="0" t="0" r="r" b="b"/>
                <a:pathLst>
                  <a:path w="149" h="4316">
                    <a:moveTo>
                      <a:pt x="18" y="1942"/>
                    </a:moveTo>
                    <a:lnTo>
                      <a:pt x="30" y="1630"/>
                    </a:lnTo>
                    <a:lnTo>
                      <a:pt x="42" y="1331"/>
                    </a:lnTo>
                    <a:lnTo>
                      <a:pt x="59" y="1055"/>
                    </a:lnTo>
                    <a:lnTo>
                      <a:pt x="77" y="791"/>
                    </a:lnTo>
                    <a:lnTo>
                      <a:pt x="83" y="671"/>
                    </a:lnTo>
                    <a:lnTo>
                      <a:pt x="95" y="557"/>
                    </a:lnTo>
                    <a:lnTo>
                      <a:pt x="107" y="444"/>
                    </a:lnTo>
                    <a:lnTo>
                      <a:pt x="113" y="342"/>
                    </a:lnTo>
                    <a:lnTo>
                      <a:pt x="125" y="246"/>
                    </a:lnTo>
                    <a:lnTo>
                      <a:pt x="131" y="156"/>
                    </a:lnTo>
                    <a:lnTo>
                      <a:pt x="143" y="72"/>
                    </a:lnTo>
                    <a:lnTo>
                      <a:pt x="149" y="0"/>
                    </a:lnTo>
                    <a:lnTo>
                      <a:pt x="137" y="0"/>
                    </a:lnTo>
                    <a:lnTo>
                      <a:pt x="131" y="72"/>
                    </a:lnTo>
                    <a:lnTo>
                      <a:pt x="119" y="156"/>
                    </a:lnTo>
                    <a:lnTo>
                      <a:pt x="113" y="246"/>
                    </a:lnTo>
                    <a:lnTo>
                      <a:pt x="101" y="342"/>
                    </a:lnTo>
                    <a:lnTo>
                      <a:pt x="95" y="444"/>
                    </a:lnTo>
                    <a:lnTo>
                      <a:pt x="83" y="557"/>
                    </a:lnTo>
                    <a:lnTo>
                      <a:pt x="71" y="671"/>
                    </a:lnTo>
                    <a:lnTo>
                      <a:pt x="65" y="791"/>
                    </a:lnTo>
                    <a:lnTo>
                      <a:pt x="48" y="1055"/>
                    </a:lnTo>
                    <a:lnTo>
                      <a:pt x="30" y="1331"/>
                    </a:lnTo>
                    <a:lnTo>
                      <a:pt x="18" y="1630"/>
                    </a:lnTo>
                    <a:lnTo>
                      <a:pt x="6" y="1942"/>
                    </a:lnTo>
                    <a:lnTo>
                      <a:pt x="0" y="2278"/>
                    </a:lnTo>
                    <a:lnTo>
                      <a:pt x="6" y="2602"/>
                    </a:lnTo>
                    <a:lnTo>
                      <a:pt x="12" y="2919"/>
                    </a:lnTo>
                    <a:lnTo>
                      <a:pt x="24" y="3219"/>
                    </a:lnTo>
                    <a:lnTo>
                      <a:pt x="36" y="3513"/>
                    </a:lnTo>
                    <a:lnTo>
                      <a:pt x="59" y="3794"/>
                    </a:lnTo>
                    <a:lnTo>
                      <a:pt x="89" y="4058"/>
                    </a:lnTo>
                    <a:lnTo>
                      <a:pt x="125" y="4316"/>
                    </a:lnTo>
                    <a:lnTo>
                      <a:pt x="137" y="4316"/>
                    </a:lnTo>
                    <a:lnTo>
                      <a:pt x="101" y="4058"/>
                    </a:lnTo>
                    <a:lnTo>
                      <a:pt x="71" y="3794"/>
                    </a:lnTo>
                    <a:lnTo>
                      <a:pt x="48" y="3513"/>
                    </a:lnTo>
                    <a:lnTo>
                      <a:pt x="36" y="3225"/>
                    </a:lnTo>
                    <a:lnTo>
                      <a:pt x="24" y="2919"/>
                    </a:lnTo>
                    <a:lnTo>
                      <a:pt x="18" y="2608"/>
                    </a:lnTo>
                    <a:lnTo>
                      <a:pt x="12" y="2278"/>
                    </a:lnTo>
                    <a:lnTo>
                      <a:pt x="18" y="1942"/>
                    </a:lnTo>
                    <a:lnTo>
                      <a:pt x="18" y="194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51" name="Freeform 15">
                <a:extLst>
                  <a:ext uri="{FF2B5EF4-FFF2-40B4-BE49-F238E27FC236}">
                    <a16:creationId xmlns:a16="http://schemas.microsoft.com/office/drawing/2014/main" id="{6B01270C-9D36-9060-9D99-CFAB0F2C7C46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1967" y="0"/>
                <a:ext cx="300" cy="4316"/>
              </a:xfrm>
              <a:custGeom>
                <a:avLst/>
                <a:gdLst/>
                <a:ahLst/>
                <a:cxnLst>
                  <a:cxn ang="0">
                    <a:pos x="18" y="2062"/>
                  </a:cxn>
                  <a:cxn ang="0">
                    <a:pos x="30" y="1750"/>
                  </a:cxn>
                  <a:cxn ang="0">
                    <a:pos x="54" y="1451"/>
                  </a:cxn>
                  <a:cxn ang="0">
                    <a:pos x="84" y="1169"/>
                  </a:cxn>
                  <a:cxn ang="0">
                    <a:pos x="126" y="899"/>
                  </a:cxn>
                  <a:cxn ang="0">
                    <a:pos x="162" y="641"/>
                  </a:cxn>
                  <a:cxn ang="0">
                    <a:pos x="209" y="408"/>
                  </a:cxn>
                  <a:cxn ang="0">
                    <a:pos x="251" y="192"/>
                  </a:cxn>
                  <a:cxn ang="0">
                    <a:pos x="299" y="0"/>
                  </a:cxn>
                  <a:cxn ang="0">
                    <a:pos x="287" y="0"/>
                  </a:cxn>
                  <a:cxn ang="0">
                    <a:pos x="239" y="192"/>
                  </a:cxn>
                  <a:cxn ang="0">
                    <a:pos x="198" y="408"/>
                  </a:cxn>
                  <a:cxn ang="0">
                    <a:pos x="156" y="641"/>
                  </a:cxn>
                  <a:cxn ang="0">
                    <a:pos x="114" y="899"/>
                  </a:cxn>
                  <a:cxn ang="0">
                    <a:pos x="78" y="1169"/>
                  </a:cxn>
                  <a:cxn ang="0">
                    <a:pos x="48" y="1451"/>
                  </a:cxn>
                  <a:cxn ang="0">
                    <a:pos x="24" y="1750"/>
                  </a:cxn>
                  <a:cxn ang="0">
                    <a:pos x="6" y="2062"/>
                  </a:cxn>
                  <a:cxn ang="0">
                    <a:pos x="0" y="2374"/>
                  </a:cxn>
                  <a:cxn ang="0">
                    <a:pos x="12" y="2674"/>
                  </a:cxn>
                  <a:cxn ang="0">
                    <a:pos x="30" y="2973"/>
                  </a:cxn>
                  <a:cxn ang="0">
                    <a:pos x="54" y="3255"/>
                  </a:cxn>
                  <a:cxn ang="0">
                    <a:pos x="96" y="3537"/>
                  </a:cxn>
                  <a:cxn ang="0">
                    <a:pos x="144" y="3806"/>
                  </a:cxn>
                  <a:cxn ang="0">
                    <a:pos x="203" y="4064"/>
                  </a:cxn>
                  <a:cxn ang="0">
                    <a:pos x="275" y="4316"/>
                  </a:cxn>
                  <a:cxn ang="0">
                    <a:pos x="287" y="4316"/>
                  </a:cxn>
                  <a:cxn ang="0">
                    <a:pos x="215" y="4064"/>
                  </a:cxn>
                  <a:cxn ang="0">
                    <a:pos x="156" y="3806"/>
                  </a:cxn>
                  <a:cxn ang="0">
                    <a:pos x="108" y="3537"/>
                  </a:cxn>
                  <a:cxn ang="0">
                    <a:pos x="66" y="3261"/>
                  </a:cxn>
                  <a:cxn ang="0">
                    <a:pos x="42" y="2973"/>
                  </a:cxn>
                  <a:cxn ang="0">
                    <a:pos x="24" y="2680"/>
                  </a:cxn>
                  <a:cxn ang="0">
                    <a:pos x="12" y="2374"/>
                  </a:cxn>
                  <a:cxn ang="0">
                    <a:pos x="18" y="2062"/>
                  </a:cxn>
                  <a:cxn ang="0">
                    <a:pos x="18" y="2062"/>
                  </a:cxn>
                </a:cxnLst>
                <a:rect l="0" t="0" r="r" b="b"/>
                <a:pathLst>
                  <a:path w="299" h="4316">
                    <a:moveTo>
                      <a:pt x="18" y="2062"/>
                    </a:moveTo>
                    <a:lnTo>
                      <a:pt x="30" y="1750"/>
                    </a:lnTo>
                    <a:lnTo>
                      <a:pt x="54" y="1451"/>
                    </a:lnTo>
                    <a:lnTo>
                      <a:pt x="84" y="1169"/>
                    </a:lnTo>
                    <a:lnTo>
                      <a:pt x="126" y="899"/>
                    </a:lnTo>
                    <a:lnTo>
                      <a:pt x="162" y="641"/>
                    </a:lnTo>
                    <a:lnTo>
                      <a:pt x="209" y="408"/>
                    </a:lnTo>
                    <a:lnTo>
                      <a:pt x="251" y="192"/>
                    </a:lnTo>
                    <a:lnTo>
                      <a:pt x="299" y="0"/>
                    </a:lnTo>
                    <a:lnTo>
                      <a:pt x="287" y="0"/>
                    </a:lnTo>
                    <a:lnTo>
                      <a:pt x="239" y="192"/>
                    </a:lnTo>
                    <a:lnTo>
                      <a:pt x="198" y="408"/>
                    </a:lnTo>
                    <a:lnTo>
                      <a:pt x="156" y="641"/>
                    </a:lnTo>
                    <a:lnTo>
                      <a:pt x="114" y="899"/>
                    </a:lnTo>
                    <a:lnTo>
                      <a:pt x="78" y="1169"/>
                    </a:lnTo>
                    <a:lnTo>
                      <a:pt x="48" y="1451"/>
                    </a:lnTo>
                    <a:lnTo>
                      <a:pt x="24" y="1750"/>
                    </a:lnTo>
                    <a:lnTo>
                      <a:pt x="6" y="2062"/>
                    </a:lnTo>
                    <a:lnTo>
                      <a:pt x="0" y="2374"/>
                    </a:lnTo>
                    <a:lnTo>
                      <a:pt x="12" y="2674"/>
                    </a:lnTo>
                    <a:lnTo>
                      <a:pt x="30" y="2973"/>
                    </a:lnTo>
                    <a:lnTo>
                      <a:pt x="54" y="3255"/>
                    </a:lnTo>
                    <a:lnTo>
                      <a:pt x="96" y="3537"/>
                    </a:lnTo>
                    <a:lnTo>
                      <a:pt x="144" y="3806"/>
                    </a:lnTo>
                    <a:lnTo>
                      <a:pt x="203" y="4064"/>
                    </a:lnTo>
                    <a:lnTo>
                      <a:pt x="275" y="4316"/>
                    </a:lnTo>
                    <a:lnTo>
                      <a:pt x="287" y="4316"/>
                    </a:lnTo>
                    <a:lnTo>
                      <a:pt x="215" y="4064"/>
                    </a:lnTo>
                    <a:lnTo>
                      <a:pt x="156" y="3806"/>
                    </a:lnTo>
                    <a:lnTo>
                      <a:pt x="108" y="3537"/>
                    </a:lnTo>
                    <a:lnTo>
                      <a:pt x="66" y="3261"/>
                    </a:lnTo>
                    <a:lnTo>
                      <a:pt x="42" y="2973"/>
                    </a:lnTo>
                    <a:lnTo>
                      <a:pt x="24" y="2680"/>
                    </a:lnTo>
                    <a:lnTo>
                      <a:pt x="12" y="2374"/>
                    </a:lnTo>
                    <a:lnTo>
                      <a:pt x="18" y="2062"/>
                    </a:lnTo>
                    <a:lnTo>
                      <a:pt x="18" y="206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52" name="Freeform 16">
                <a:extLst>
                  <a:ext uri="{FF2B5EF4-FFF2-40B4-BE49-F238E27FC236}">
                    <a16:creationId xmlns:a16="http://schemas.microsoft.com/office/drawing/2014/main" id="{948F3BFF-C171-BDAB-9A02-E4EC73F40299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1566" y="0"/>
                <a:ext cx="425" cy="4316"/>
              </a:xfrm>
              <a:custGeom>
                <a:avLst/>
                <a:gdLst/>
                <a:ahLst/>
                <a:cxnLst>
                  <a:cxn ang="0">
                    <a:pos x="424" y="0"/>
                  </a:cxn>
                  <a:cxn ang="0">
                    <a:pos x="412" y="0"/>
                  </a:cxn>
                  <a:cxn ang="0">
                    <a:pos x="316" y="222"/>
                  </a:cxn>
                  <a:cxn ang="0">
                    <a:pos x="239" y="462"/>
                  </a:cxn>
                  <a:cxn ang="0">
                    <a:pos x="167" y="707"/>
                  </a:cxn>
                  <a:cxn ang="0">
                    <a:pos x="107" y="971"/>
                  </a:cxn>
                  <a:cxn ang="0">
                    <a:pos x="65" y="1247"/>
                  </a:cxn>
                  <a:cxn ang="0">
                    <a:pos x="29" y="1529"/>
                  </a:cxn>
                  <a:cxn ang="0">
                    <a:pos x="6" y="1822"/>
                  </a:cxn>
                  <a:cxn ang="0">
                    <a:pos x="0" y="2122"/>
                  </a:cxn>
                  <a:cxn ang="0">
                    <a:pos x="6" y="2404"/>
                  </a:cxn>
                  <a:cxn ang="0">
                    <a:pos x="24" y="2686"/>
                  </a:cxn>
                  <a:cxn ang="0">
                    <a:pos x="47" y="2961"/>
                  </a:cxn>
                  <a:cxn ang="0">
                    <a:pos x="89" y="3243"/>
                  </a:cxn>
                  <a:cxn ang="0">
                    <a:pos x="137" y="3519"/>
                  </a:cxn>
                  <a:cxn ang="0">
                    <a:pos x="197" y="3788"/>
                  </a:cxn>
                  <a:cxn ang="0">
                    <a:pos x="269" y="4058"/>
                  </a:cxn>
                  <a:cxn ang="0">
                    <a:pos x="346" y="4316"/>
                  </a:cxn>
                  <a:cxn ang="0">
                    <a:pos x="358" y="4316"/>
                  </a:cxn>
                  <a:cxn ang="0">
                    <a:pos x="281" y="4058"/>
                  </a:cxn>
                  <a:cxn ang="0">
                    <a:pos x="209" y="3788"/>
                  </a:cxn>
                  <a:cxn ang="0">
                    <a:pos x="149" y="3519"/>
                  </a:cxn>
                  <a:cxn ang="0">
                    <a:pos x="101" y="3243"/>
                  </a:cxn>
                  <a:cxn ang="0">
                    <a:pos x="59" y="2961"/>
                  </a:cxn>
                  <a:cxn ang="0">
                    <a:pos x="35" y="2686"/>
                  </a:cxn>
                  <a:cxn ang="0">
                    <a:pos x="18" y="2404"/>
                  </a:cxn>
                  <a:cxn ang="0">
                    <a:pos x="12" y="2122"/>
                  </a:cxn>
                  <a:cxn ang="0">
                    <a:pos x="18" y="1822"/>
                  </a:cxn>
                  <a:cxn ang="0">
                    <a:pos x="41" y="1529"/>
                  </a:cxn>
                  <a:cxn ang="0">
                    <a:pos x="71" y="1247"/>
                  </a:cxn>
                  <a:cxn ang="0">
                    <a:pos x="119" y="971"/>
                  </a:cxn>
                  <a:cxn ang="0">
                    <a:pos x="179" y="707"/>
                  </a:cxn>
                  <a:cxn ang="0">
                    <a:pos x="245" y="462"/>
                  </a:cxn>
                  <a:cxn ang="0">
                    <a:pos x="328" y="222"/>
                  </a:cxn>
                  <a:cxn ang="0">
                    <a:pos x="424" y="0"/>
                  </a:cxn>
                  <a:cxn ang="0">
                    <a:pos x="424" y="0"/>
                  </a:cxn>
                </a:cxnLst>
                <a:rect l="0" t="0" r="r" b="b"/>
                <a:pathLst>
                  <a:path w="424" h="4316">
                    <a:moveTo>
                      <a:pt x="424" y="0"/>
                    </a:moveTo>
                    <a:lnTo>
                      <a:pt x="412" y="0"/>
                    </a:lnTo>
                    <a:lnTo>
                      <a:pt x="316" y="222"/>
                    </a:lnTo>
                    <a:lnTo>
                      <a:pt x="239" y="462"/>
                    </a:lnTo>
                    <a:lnTo>
                      <a:pt x="167" y="707"/>
                    </a:lnTo>
                    <a:lnTo>
                      <a:pt x="107" y="971"/>
                    </a:lnTo>
                    <a:lnTo>
                      <a:pt x="65" y="1247"/>
                    </a:lnTo>
                    <a:lnTo>
                      <a:pt x="29" y="1529"/>
                    </a:lnTo>
                    <a:lnTo>
                      <a:pt x="6" y="1822"/>
                    </a:lnTo>
                    <a:lnTo>
                      <a:pt x="0" y="2122"/>
                    </a:lnTo>
                    <a:lnTo>
                      <a:pt x="6" y="2404"/>
                    </a:lnTo>
                    <a:lnTo>
                      <a:pt x="24" y="2686"/>
                    </a:lnTo>
                    <a:lnTo>
                      <a:pt x="47" y="2961"/>
                    </a:lnTo>
                    <a:lnTo>
                      <a:pt x="89" y="3243"/>
                    </a:lnTo>
                    <a:lnTo>
                      <a:pt x="137" y="3519"/>
                    </a:lnTo>
                    <a:lnTo>
                      <a:pt x="197" y="3788"/>
                    </a:lnTo>
                    <a:lnTo>
                      <a:pt x="269" y="4058"/>
                    </a:lnTo>
                    <a:lnTo>
                      <a:pt x="346" y="4316"/>
                    </a:lnTo>
                    <a:lnTo>
                      <a:pt x="358" y="4316"/>
                    </a:lnTo>
                    <a:lnTo>
                      <a:pt x="281" y="4058"/>
                    </a:lnTo>
                    <a:lnTo>
                      <a:pt x="209" y="3788"/>
                    </a:lnTo>
                    <a:lnTo>
                      <a:pt x="149" y="3519"/>
                    </a:lnTo>
                    <a:lnTo>
                      <a:pt x="101" y="3243"/>
                    </a:lnTo>
                    <a:lnTo>
                      <a:pt x="59" y="2961"/>
                    </a:lnTo>
                    <a:lnTo>
                      <a:pt x="35" y="2686"/>
                    </a:lnTo>
                    <a:lnTo>
                      <a:pt x="18" y="2404"/>
                    </a:lnTo>
                    <a:lnTo>
                      <a:pt x="12" y="2122"/>
                    </a:lnTo>
                    <a:lnTo>
                      <a:pt x="18" y="1822"/>
                    </a:lnTo>
                    <a:lnTo>
                      <a:pt x="41" y="1529"/>
                    </a:lnTo>
                    <a:lnTo>
                      <a:pt x="71" y="1247"/>
                    </a:lnTo>
                    <a:lnTo>
                      <a:pt x="119" y="971"/>
                    </a:lnTo>
                    <a:lnTo>
                      <a:pt x="179" y="707"/>
                    </a:lnTo>
                    <a:lnTo>
                      <a:pt x="245" y="462"/>
                    </a:lnTo>
                    <a:lnTo>
                      <a:pt x="328" y="222"/>
                    </a:lnTo>
                    <a:lnTo>
                      <a:pt x="424" y="0"/>
                    </a:lnTo>
                    <a:lnTo>
                      <a:pt x="42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53" name="Freeform 17">
                <a:extLst>
                  <a:ext uri="{FF2B5EF4-FFF2-40B4-BE49-F238E27FC236}">
                    <a16:creationId xmlns:a16="http://schemas.microsoft.com/office/drawing/2014/main" id="{6F17168D-2060-E424-2A29-42C48F9F0D35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1128" y="0"/>
                <a:ext cx="575" cy="4316"/>
              </a:xfrm>
              <a:custGeom>
                <a:avLst/>
                <a:gdLst/>
                <a:ahLst/>
                <a:cxnLst>
                  <a:cxn ang="0">
                    <a:pos x="12" y="2146"/>
                  </a:cxn>
                  <a:cxn ang="0">
                    <a:pos x="24" y="1846"/>
                  </a:cxn>
                  <a:cxn ang="0">
                    <a:pos x="54" y="1559"/>
                  </a:cxn>
                  <a:cxn ang="0">
                    <a:pos x="96" y="1277"/>
                  </a:cxn>
                  <a:cxn ang="0">
                    <a:pos x="162" y="1001"/>
                  </a:cxn>
                  <a:cxn ang="0">
                    <a:pos x="239" y="731"/>
                  </a:cxn>
                  <a:cxn ang="0">
                    <a:pos x="335" y="480"/>
                  </a:cxn>
                  <a:cxn ang="0">
                    <a:pos x="449" y="234"/>
                  </a:cxn>
                  <a:cxn ang="0">
                    <a:pos x="574" y="0"/>
                  </a:cxn>
                  <a:cxn ang="0">
                    <a:pos x="562" y="0"/>
                  </a:cxn>
                  <a:cxn ang="0">
                    <a:pos x="437" y="234"/>
                  </a:cxn>
                  <a:cxn ang="0">
                    <a:pos x="323" y="480"/>
                  </a:cxn>
                  <a:cxn ang="0">
                    <a:pos x="227" y="737"/>
                  </a:cxn>
                  <a:cxn ang="0">
                    <a:pos x="150" y="1001"/>
                  </a:cxn>
                  <a:cxn ang="0">
                    <a:pos x="84" y="1277"/>
                  </a:cxn>
                  <a:cxn ang="0">
                    <a:pos x="42" y="1559"/>
                  </a:cxn>
                  <a:cxn ang="0">
                    <a:pos x="12" y="1852"/>
                  </a:cxn>
                  <a:cxn ang="0">
                    <a:pos x="0" y="2146"/>
                  </a:cxn>
                  <a:cxn ang="0">
                    <a:pos x="6" y="2434"/>
                  </a:cxn>
                  <a:cxn ang="0">
                    <a:pos x="30" y="2715"/>
                  </a:cxn>
                  <a:cxn ang="0">
                    <a:pos x="66" y="2997"/>
                  </a:cxn>
                  <a:cxn ang="0">
                    <a:pos x="120" y="3273"/>
                  </a:cxn>
                  <a:cxn ang="0">
                    <a:pos x="191" y="3549"/>
                  </a:cxn>
                  <a:cxn ang="0">
                    <a:pos x="275" y="3812"/>
                  </a:cxn>
                  <a:cxn ang="0">
                    <a:pos x="371" y="4070"/>
                  </a:cxn>
                  <a:cxn ang="0">
                    <a:pos x="484" y="4316"/>
                  </a:cxn>
                  <a:cxn ang="0">
                    <a:pos x="496" y="4316"/>
                  </a:cxn>
                  <a:cxn ang="0">
                    <a:pos x="383" y="4070"/>
                  </a:cxn>
                  <a:cxn ang="0">
                    <a:pos x="287" y="3812"/>
                  </a:cxn>
                  <a:cxn ang="0">
                    <a:pos x="203" y="3549"/>
                  </a:cxn>
                  <a:cxn ang="0">
                    <a:pos x="132" y="3273"/>
                  </a:cxn>
                  <a:cxn ang="0">
                    <a:pos x="78" y="2997"/>
                  </a:cxn>
                  <a:cxn ang="0">
                    <a:pos x="42" y="2715"/>
                  </a:cxn>
                  <a:cxn ang="0">
                    <a:pos x="18" y="2434"/>
                  </a:cxn>
                  <a:cxn ang="0">
                    <a:pos x="12" y="2146"/>
                  </a:cxn>
                  <a:cxn ang="0">
                    <a:pos x="12" y="2146"/>
                  </a:cxn>
                </a:cxnLst>
                <a:rect l="0" t="0" r="r" b="b"/>
                <a:pathLst>
                  <a:path w="574" h="4316">
                    <a:moveTo>
                      <a:pt x="12" y="2146"/>
                    </a:moveTo>
                    <a:lnTo>
                      <a:pt x="24" y="1846"/>
                    </a:lnTo>
                    <a:lnTo>
                      <a:pt x="54" y="1559"/>
                    </a:lnTo>
                    <a:lnTo>
                      <a:pt x="96" y="1277"/>
                    </a:lnTo>
                    <a:lnTo>
                      <a:pt x="162" y="1001"/>
                    </a:lnTo>
                    <a:lnTo>
                      <a:pt x="239" y="731"/>
                    </a:lnTo>
                    <a:lnTo>
                      <a:pt x="335" y="480"/>
                    </a:lnTo>
                    <a:lnTo>
                      <a:pt x="449" y="234"/>
                    </a:lnTo>
                    <a:lnTo>
                      <a:pt x="574" y="0"/>
                    </a:lnTo>
                    <a:lnTo>
                      <a:pt x="562" y="0"/>
                    </a:lnTo>
                    <a:lnTo>
                      <a:pt x="437" y="234"/>
                    </a:lnTo>
                    <a:lnTo>
                      <a:pt x="323" y="480"/>
                    </a:lnTo>
                    <a:lnTo>
                      <a:pt x="227" y="737"/>
                    </a:lnTo>
                    <a:lnTo>
                      <a:pt x="150" y="1001"/>
                    </a:lnTo>
                    <a:lnTo>
                      <a:pt x="84" y="1277"/>
                    </a:lnTo>
                    <a:lnTo>
                      <a:pt x="42" y="1559"/>
                    </a:lnTo>
                    <a:lnTo>
                      <a:pt x="12" y="1852"/>
                    </a:lnTo>
                    <a:lnTo>
                      <a:pt x="0" y="2146"/>
                    </a:lnTo>
                    <a:lnTo>
                      <a:pt x="6" y="2434"/>
                    </a:lnTo>
                    <a:lnTo>
                      <a:pt x="30" y="2715"/>
                    </a:lnTo>
                    <a:lnTo>
                      <a:pt x="66" y="2997"/>
                    </a:lnTo>
                    <a:lnTo>
                      <a:pt x="120" y="3273"/>
                    </a:lnTo>
                    <a:lnTo>
                      <a:pt x="191" y="3549"/>
                    </a:lnTo>
                    <a:lnTo>
                      <a:pt x="275" y="3812"/>
                    </a:lnTo>
                    <a:lnTo>
                      <a:pt x="371" y="4070"/>
                    </a:lnTo>
                    <a:lnTo>
                      <a:pt x="484" y="4316"/>
                    </a:lnTo>
                    <a:lnTo>
                      <a:pt x="496" y="4316"/>
                    </a:lnTo>
                    <a:lnTo>
                      <a:pt x="383" y="4070"/>
                    </a:lnTo>
                    <a:lnTo>
                      <a:pt x="287" y="3812"/>
                    </a:lnTo>
                    <a:lnTo>
                      <a:pt x="203" y="3549"/>
                    </a:lnTo>
                    <a:lnTo>
                      <a:pt x="132" y="3273"/>
                    </a:lnTo>
                    <a:lnTo>
                      <a:pt x="78" y="2997"/>
                    </a:lnTo>
                    <a:lnTo>
                      <a:pt x="42" y="2715"/>
                    </a:lnTo>
                    <a:lnTo>
                      <a:pt x="18" y="2434"/>
                    </a:lnTo>
                    <a:lnTo>
                      <a:pt x="12" y="2146"/>
                    </a:lnTo>
                    <a:lnTo>
                      <a:pt x="12" y="214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54" name="Freeform 18">
                <a:extLst>
                  <a:ext uri="{FF2B5EF4-FFF2-40B4-BE49-F238E27FC236}">
                    <a16:creationId xmlns:a16="http://schemas.microsoft.com/office/drawing/2014/main" id="{38999F54-DBD7-10CC-9119-96969E34B44C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702" y="0"/>
                <a:ext cx="737" cy="4316"/>
              </a:xfrm>
              <a:custGeom>
                <a:avLst/>
                <a:gdLst/>
                <a:ahLst/>
                <a:cxnLst>
                  <a:cxn ang="0">
                    <a:pos x="12" y="2098"/>
                  </a:cxn>
                  <a:cxn ang="0">
                    <a:pos x="29" y="1798"/>
                  </a:cxn>
                  <a:cxn ang="0">
                    <a:pos x="71" y="1505"/>
                  </a:cxn>
                  <a:cxn ang="0">
                    <a:pos x="131" y="1223"/>
                  </a:cxn>
                  <a:cxn ang="0">
                    <a:pos x="215" y="941"/>
                  </a:cxn>
                  <a:cxn ang="0">
                    <a:pos x="316" y="689"/>
                  </a:cxn>
                  <a:cxn ang="0">
                    <a:pos x="442" y="444"/>
                  </a:cxn>
                  <a:cxn ang="0">
                    <a:pos x="580" y="216"/>
                  </a:cxn>
                  <a:cxn ang="0">
                    <a:pos x="735" y="0"/>
                  </a:cxn>
                  <a:cxn ang="0">
                    <a:pos x="723" y="0"/>
                  </a:cxn>
                  <a:cxn ang="0">
                    <a:pos x="568" y="210"/>
                  </a:cxn>
                  <a:cxn ang="0">
                    <a:pos x="430" y="438"/>
                  </a:cxn>
                  <a:cxn ang="0">
                    <a:pos x="311" y="683"/>
                  </a:cxn>
                  <a:cxn ang="0">
                    <a:pos x="209" y="941"/>
                  </a:cxn>
                  <a:cxn ang="0">
                    <a:pos x="125" y="1217"/>
                  </a:cxn>
                  <a:cxn ang="0">
                    <a:pos x="59" y="1505"/>
                  </a:cxn>
                  <a:cxn ang="0">
                    <a:pos x="18" y="1798"/>
                  </a:cxn>
                  <a:cxn ang="0">
                    <a:pos x="0" y="2098"/>
                  </a:cxn>
                  <a:cxn ang="0">
                    <a:pos x="6" y="2404"/>
                  </a:cxn>
                  <a:cxn ang="0">
                    <a:pos x="29" y="2709"/>
                  </a:cxn>
                  <a:cxn ang="0">
                    <a:pos x="77" y="3015"/>
                  </a:cxn>
                  <a:cxn ang="0">
                    <a:pos x="149" y="3315"/>
                  </a:cxn>
                  <a:cxn ang="0">
                    <a:pos x="227" y="3573"/>
                  </a:cxn>
                  <a:cxn ang="0">
                    <a:pos x="316" y="3824"/>
                  </a:cxn>
                  <a:cxn ang="0">
                    <a:pos x="424" y="4076"/>
                  </a:cxn>
                  <a:cxn ang="0">
                    <a:pos x="544" y="4316"/>
                  </a:cxn>
                  <a:cxn ang="0">
                    <a:pos x="556" y="4316"/>
                  </a:cxn>
                  <a:cxn ang="0">
                    <a:pos x="436" y="4076"/>
                  </a:cxn>
                  <a:cxn ang="0">
                    <a:pos x="328" y="3824"/>
                  </a:cxn>
                  <a:cxn ang="0">
                    <a:pos x="239" y="3573"/>
                  </a:cxn>
                  <a:cxn ang="0">
                    <a:pos x="161" y="3315"/>
                  </a:cxn>
                  <a:cxn ang="0">
                    <a:pos x="89" y="3015"/>
                  </a:cxn>
                  <a:cxn ang="0">
                    <a:pos x="41" y="2709"/>
                  </a:cxn>
                  <a:cxn ang="0">
                    <a:pos x="18" y="2404"/>
                  </a:cxn>
                  <a:cxn ang="0">
                    <a:pos x="12" y="2098"/>
                  </a:cxn>
                  <a:cxn ang="0">
                    <a:pos x="12" y="2098"/>
                  </a:cxn>
                </a:cxnLst>
                <a:rect l="0" t="0" r="r" b="b"/>
                <a:pathLst>
                  <a:path w="735" h="4316">
                    <a:moveTo>
                      <a:pt x="12" y="2098"/>
                    </a:moveTo>
                    <a:lnTo>
                      <a:pt x="29" y="1798"/>
                    </a:lnTo>
                    <a:lnTo>
                      <a:pt x="71" y="1505"/>
                    </a:lnTo>
                    <a:lnTo>
                      <a:pt x="131" y="1223"/>
                    </a:lnTo>
                    <a:lnTo>
                      <a:pt x="215" y="941"/>
                    </a:lnTo>
                    <a:lnTo>
                      <a:pt x="316" y="689"/>
                    </a:lnTo>
                    <a:lnTo>
                      <a:pt x="442" y="444"/>
                    </a:lnTo>
                    <a:lnTo>
                      <a:pt x="580" y="216"/>
                    </a:lnTo>
                    <a:lnTo>
                      <a:pt x="735" y="0"/>
                    </a:lnTo>
                    <a:lnTo>
                      <a:pt x="723" y="0"/>
                    </a:lnTo>
                    <a:lnTo>
                      <a:pt x="568" y="210"/>
                    </a:lnTo>
                    <a:lnTo>
                      <a:pt x="430" y="438"/>
                    </a:lnTo>
                    <a:lnTo>
                      <a:pt x="311" y="683"/>
                    </a:lnTo>
                    <a:lnTo>
                      <a:pt x="209" y="941"/>
                    </a:lnTo>
                    <a:lnTo>
                      <a:pt x="125" y="1217"/>
                    </a:lnTo>
                    <a:lnTo>
                      <a:pt x="59" y="1505"/>
                    </a:lnTo>
                    <a:lnTo>
                      <a:pt x="18" y="1798"/>
                    </a:lnTo>
                    <a:lnTo>
                      <a:pt x="0" y="2098"/>
                    </a:lnTo>
                    <a:lnTo>
                      <a:pt x="6" y="2404"/>
                    </a:lnTo>
                    <a:lnTo>
                      <a:pt x="29" y="2709"/>
                    </a:lnTo>
                    <a:lnTo>
                      <a:pt x="77" y="3015"/>
                    </a:lnTo>
                    <a:lnTo>
                      <a:pt x="149" y="3315"/>
                    </a:lnTo>
                    <a:lnTo>
                      <a:pt x="227" y="3573"/>
                    </a:lnTo>
                    <a:lnTo>
                      <a:pt x="316" y="3824"/>
                    </a:lnTo>
                    <a:lnTo>
                      <a:pt x="424" y="4076"/>
                    </a:lnTo>
                    <a:lnTo>
                      <a:pt x="544" y="4316"/>
                    </a:lnTo>
                    <a:lnTo>
                      <a:pt x="556" y="4316"/>
                    </a:lnTo>
                    <a:lnTo>
                      <a:pt x="436" y="4076"/>
                    </a:lnTo>
                    <a:lnTo>
                      <a:pt x="328" y="3824"/>
                    </a:lnTo>
                    <a:lnTo>
                      <a:pt x="239" y="3573"/>
                    </a:lnTo>
                    <a:lnTo>
                      <a:pt x="161" y="3315"/>
                    </a:lnTo>
                    <a:lnTo>
                      <a:pt x="89" y="3015"/>
                    </a:lnTo>
                    <a:lnTo>
                      <a:pt x="41" y="2709"/>
                    </a:lnTo>
                    <a:lnTo>
                      <a:pt x="18" y="2404"/>
                    </a:lnTo>
                    <a:lnTo>
                      <a:pt x="12" y="2098"/>
                    </a:lnTo>
                    <a:lnTo>
                      <a:pt x="12" y="209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55" name="Freeform 19">
                <a:extLst>
                  <a:ext uri="{FF2B5EF4-FFF2-40B4-BE49-F238E27FC236}">
                    <a16:creationId xmlns:a16="http://schemas.microsoft.com/office/drawing/2014/main" id="{B3F1B51E-0707-8C40-A79F-2809F7B3B17B}"/>
                  </a:ext>
                </a:extLst>
              </p:cNvPr>
              <p:cNvSpPr>
                <a:spLocks/>
              </p:cNvSpPr>
              <p:nvPr userDrawn="1"/>
            </p:nvSpPr>
            <p:spPr bwMode="hidden">
              <a:xfrm>
                <a:off x="288" y="0"/>
                <a:ext cx="840" cy="4316"/>
              </a:xfrm>
              <a:custGeom>
                <a:avLst/>
                <a:gdLst/>
                <a:ahLst/>
                <a:cxnLst>
                  <a:cxn ang="0">
                    <a:pos x="18" y="1948"/>
                  </a:cxn>
                  <a:cxn ang="0">
                    <a:pos x="48" y="1708"/>
                  </a:cxn>
                  <a:cxn ang="0">
                    <a:pos x="96" y="1475"/>
                  </a:cxn>
                  <a:cxn ang="0">
                    <a:pos x="161" y="1235"/>
                  </a:cxn>
                  <a:cxn ang="0">
                    <a:pos x="251" y="995"/>
                  </a:cxn>
                  <a:cxn ang="0">
                    <a:pos x="365" y="755"/>
                  </a:cxn>
                  <a:cxn ang="0">
                    <a:pos x="496" y="510"/>
                  </a:cxn>
                  <a:cxn ang="0">
                    <a:pos x="658" y="258"/>
                  </a:cxn>
                  <a:cxn ang="0">
                    <a:pos x="741" y="132"/>
                  </a:cxn>
                  <a:cxn ang="0">
                    <a:pos x="837" y="0"/>
                  </a:cxn>
                  <a:cxn ang="0">
                    <a:pos x="825" y="0"/>
                  </a:cxn>
                  <a:cxn ang="0">
                    <a:pos x="729" y="132"/>
                  </a:cxn>
                  <a:cxn ang="0">
                    <a:pos x="640" y="258"/>
                  </a:cxn>
                  <a:cxn ang="0">
                    <a:pos x="562" y="384"/>
                  </a:cxn>
                  <a:cxn ang="0">
                    <a:pos x="484" y="510"/>
                  </a:cxn>
                  <a:cxn ang="0">
                    <a:pos x="353" y="755"/>
                  </a:cxn>
                  <a:cxn ang="0">
                    <a:pos x="239" y="995"/>
                  </a:cxn>
                  <a:cxn ang="0">
                    <a:pos x="150" y="1235"/>
                  </a:cxn>
                  <a:cxn ang="0">
                    <a:pos x="84" y="1469"/>
                  </a:cxn>
                  <a:cxn ang="0">
                    <a:pos x="36" y="1702"/>
                  </a:cxn>
                  <a:cxn ang="0">
                    <a:pos x="6" y="1942"/>
                  </a:cxn>
                  <a:cxn ang="0">
                    <a:pos x="0" y="2200"/>
                  </a:cxn>
                  <a:cxn ang="0">
                    <a:pos x="12" y="2470"/>
                  </a:cxn>
                  <a:cxn ang="0">
                    <a:pos x="48" y="2739"/>
                  </a:cxn>
                  <a:cxn ang="0">
                    <a:pos x="114" y="3027"/>
                  </a:cxn>
                  <a:cxn ang="0">
                    <a:pos x="150" y="3171"/>
                  </a:cxn>
                  <a:cxn ang="0">
                    <a:pos x="197" y="3321"/>
                  </a:cxn>
                  <a:cxn ang="0">
                    <a:pos x="245" y="3477"/>
                  </a:cxn>
                  <a:cxn ang="0">
                    <a:pos x="305" y="3639"/>
                  </a:cxn>
                  <a:cxn ang="0">
                    <a:pos x="365" y="3800"/>
                  </a:cxn>
                  <a:cxn ang="0">
                    <a:pos x="437" y="3968"/>
                  </a:cxn>
                  <a:cxn ang="0">
                    <a:pos x="508" y="4136"/>
                  </a:cxn>
                  <a:cxn ang="0">
                    <a:pos x="592" y="4316"/>
                  </a:cxn>
                  <a:cxn ang="0">
                    <a:pos x="604" y="4316"/>
                  </a:cxn>
                  <a:cxn ang="0">
                    <a:pos x="520" y="4136"/>
                  </a:cxn>
                  <a:cxn ang="0">
                    <a:pos x="448" y="3968"/>
                  </a:cxn>
                  <a:cxn ang="0">
                    <a:pos x="377" y="3800"/>
                  </a:cxn>
                  <a:cxn ang="0">
                    <a:pos x="317" y="3639"/>
                  </a:cxn>
                  <a:cxn ang="0">
                    <a:pos x="257" y="3477"/>
                  </a:cxn>
                  <a:cxn ang="0">
                    <a:pos x="209" y="3327"/>
                  </a:cxn>
                  <a:cxn ang="0">
                    <a:pos x="161" y="3171"/>
                  </a:cxn>
                  <a:cxn ang="0">
                    <a:pos x="126" y="3027"/>
                  </a:cxn>
                  <a:cxn ang="0">
                    <a:pos x="60" y="2739"/>
                  </a:cxn>
                  <a:cxn ang="0">
                    <a:pos x="24" y="2470"/>
                  </a:cxn>
                  <a:cxn ang="0">
                    <a:pos x="12" y="2206"/>
                  </a:cxn>
                  <a:cxn ang="0">
                    <a:pos x="18" y="1948"/>
                  </a:cxn>
                  <a:cxn ang="0">
                    <a:pos x="18" y="1948"/>
                  </a:cxn>
                </a:cxnLst>
                <a:rect l="0" t="0" r="r" b="b"/>
                <a:pathLst>
                  <a:path w="837" h="4316">
                    <a:moveTo>
                      <a:pt x="18" y="1948"/>
                    </a:moveTo>
                    <a:lnTo>
                      <a:pt x="48" y="1708"/>
                    </a:lnTo>
                    <a:lnTo>
                      <a:pt x="96" y="1475"/>
                    </a:lnTo>
                    <a:lnTo>
                      <a:pt x="161" y="1235"/>
                    </a:lnTo>
                    <a:lnTo>
                      <a:pt x="251" y="995"/>
                    </a:lnTo>
                    <a:lnTo>
                      <a:pt x="365" y="755"/>
                    </a:lnTo>
                    <a:lnTo>
                      <a:pt x="496" y="510"/>
                    </a:lnTo>
                    <a:lnTo>
                      <a:pt x="658" y="258"/>
                    </a:lnTo>
                    <a:lnTo>
                      <a:pt x="741" y="132"/>
                    </a:lnTo>
                    <a:lnTo>
                      <a:pt x="837" y="0"/>
                    </a:lnTo>
                    <a:lnTo>
                      <a:pt x="825" y="0"/>
                    </a:lnTo>
                    <a:lnTo>
                      <a:pt x="729" y="132"/>
                    </a:lnTo>
                    <a:lnTo>
                      <a:pt x="640" y="258"/>
                    </a:lnTo>
                    <a:lnTo>
                      <a:pt x="562" y="384"/>
                    </a:lnTo>
                    <a:lnTo>
                      <a:pt x="484" y="510"/>
                    </a:lnTo>
                    <a:lnTo>
                      <a:pt x="353" y="755"/>
                    </a:lnTo>
                    <a:lnTo>
                      <a:pt x="239" y="995"/>
                    </a:lnTo>
                    <a:lnTo>
                      <a:pt x="150" y="1235"/>
                    </a:lnTo>
                    <a:lnTo>
                      <a:pt x="84" y="1469"/>
                    </a:lnTo>
                    <a:lnTo>
                      <a:pt x="36" y="1702"/>
                    </a:lnTo>
                    <a:lnTo>
                      <a:pt x="6" y="1942"/>
                    </a:lnTo>
                    <a:lnTo>
                      <a:pt x="0" y="2200"/>
                    </a:lnTo>
                    <a:lnTo>
                      <a:pt x="12" y="2470"/>
                    </a:lnTo>
                    <a:lnTo>
                      <a:pt x="48" y="2739"/>
                    </a:lnTo>
                    <a:lnTo>
                      <a:pt x="114" y="3027"/>
                    </a:lnTo>
                    <a:lnTo>
                      <a:pt x="150" y="3171"/>
                    </a:lnTo>
                    <a:lnTo>
                      <a:pt x="197" y="3321"/>
                    </a:lnTo>
                    <a:lnTo>
                      <a:pt x="245" y="3477"/>
                    </a:lnTo>
                    <a:lnTo>
                      <a:pt x="305" y="3639"/>
                    </a:lnTo>
                    <a:lnTo>
                      <a:pt x="365" y="3800"/>
                    </a:lnTo>
                    <a:lnTo>
                      <a:pt x="437" y="3968"/>
                    </a:lnTo>
                    <a:lnTo>
                      <a:pt x="508" y="4136"/>
                    </a:lnTo>
                    <a:lnTo>
                      <a:pt x="592" y="4316"/>
                    </a:lnTo>
                    <a:lnTo>
                      <a:pt x="604" y="4316"/>
                    </a:lnTo>
                    <a:lnTo>
                      <a:pt x="520" y="4136"/>
                    </a:lnTo>
                    <a:lnTo>
                      <a:pt x="448" y="3968"/>
                    </a:lnTo>
                    <a:lnTo>
                      <a:pt x="377" y="3800"/>
                    </a:lnTo>
                    <a:lnTo>
                      <a:pt x="317" y="3639"/>
                    </a:lnTo>
                    <a:lnTo>
                      <a:pt x="257" y="3477"/>
                    </a:lnTo>
                    <a:lnTo>
                      <a:pt x="209" y="3327"/>
                    </a:lnTo>
                    <a:lnTo>
                      <a:pt x="161" y="3171"/>
                    </a:lnTo>
                    <a:lnTo>
                      <a:pt x="126" y="3027"/>
                    </a:lnTo>
                    <a:lnTo>
                      <a:pt x="60" y="2739"/>
                    </a:lnTo>
                    <a:lnTo>
                      <a:pt x="24" y="2470"/>
                    </a:lnTo>
                    <a:lnTo>
                      <a:pt x="12" y="2206"/>
                    </a:lnTo>
                    <a:lnTo>
                      <a:pt x="18" y="1948"/>
                    </a:lnTo>
                    <a:lnTo>
                      <a:pt x="18" y="194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bg1">
                      <a:gamma/>
                      <a:shade val="66667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14356" name="Freeform 20">
              <a:extLst>
                <a:ext uri="{FF2B5EF4-FFF2-40B4-BE49-F238E27FC236}">
                  <a16:creationId xmlns:a16="http://schemas.microsoft.com/office/drawing/2014/main" id="{CA08959C-CD0D-5025-D6F3-36FF47CBCCD8}"/>
                </a:ext>
              </a:extLst>
            </p:cNvPr>
            <p:cNvSpPr>
              <a:spLocks/>
            </p:cNvSpPr>
            <p:nvPr/>
          </p:nvSpPr>
          <p:spPr bwMode="hidden">
            <a:xfrm>
              <a:off x="6" y="2901"/>
              <a:ext cx="606" cy="1415"/>
            </a:xfrm>
            <a:custGeom>
              <a:avLst/>
              <a:gdLst/>
              <a:ahLst/>
              <a:cxnLst>
                <a:cxn ang="0">
                  <a:pos x="0" y="54"/>
                </a:cxn>
                <a:cxn ang="0">
                  <a:pos x="42" y="228"/>
                </a:cxn>
                <a:cxn ang="0">
                  <a:pos x="96" y="402"/>
                </a:cxn>
                <a:cxn ang="0">
                  <a:pos x="161" y="576"/>
                </a:cxn>
                <a:cxn ang="0">
                  <a:pos x="227" y="744"/>
                </a:cxn>
                <a:cxn ang="0">
                  <a:pos x="305" y="917"/>
                </a:cxn>
                <a:cxn ang="0">
                  <a:pos x="389" y="1085"/>
                </a:cxn>
                <a:cxn ang="0">
                  <a:pos x="484" y="1253"/>
                </a:cxn>
                <a:cxn ang="0">
                  <a:pos x="586" y="1415"/>
                </a:cxn>
                <a:cxn ang="0">
                  <a:pos x="604" y="1415"/>
                </a:cxn>
                <a:cxn ang="0">
                  <a:pos x="496" y="1247"/>
                </a:cxn>
                <a:cxn ang="0">
                  <a:pos x="401" y="1073"/>
                </a:cxn>
                <a:cxn ang="0">
                  <a:pos x="311" y="899"/>
                </a:cxn>
                <a:cxn ang="0">
                  <a:pos x="233" y="720"/>
                </a:cxn>
                <a:cxn ang="0">
                  <a:pos x="161" y="546"/>
                </a:cxn>
                <a:cxn ang="0">
                  <a:pos x="102" y="366"/>
                </a:cxn>
                <a:cxn ang="0">
                  <a:pos x="48" y="180"/>
                </a:cxn>
                <a:cxn ang="0">
                  <a:pos x="0" y="0"/>
                </a:cxn>
                <a:cxn ang="0">
                  <a:pos x="0" y="54"/>
                </a:cxn>
                <a:cxn ang="0">
                  <a:pos x="0" y="54"/>
                </a:cxn>
              </a:cxnLst>
              <a:rect l="0" t="0" r="r" b="b"/>
              <a:pathLst>
                <a:path w="604" h="1415">
                  <a:moveTo>
                    <a:pt x="0" y="54"/>
                  </a:moveTo>
                  <a:lnTo>
                    <a:pt x="42" y="228"/>
                  </a:lnTo>
                  <a:lnTo>
                    <a:pt x="96" y="402"/>
                  </a:lnTo>
                  <a:lnTo>
                    <a:pt x="161" y="576"/>
                  </a:lnTo>
                  <a:lnTo>
                    <a:pt x="227" y="744"/>
                  </a:lnTo>
                  <a:lnTo>
                    <a:pt x="305" y="917"/>
                  </a:lnTo>
                  <a:lnTo>
                    <a:pt x="389" y="1085"/>
                  </a:lnTo>
                  <a:lnTo>
                    <a:pt x="484" y="1253"/>
                  </a:lnTo>
                  <a:lnTo>
                    <a:pt x="586" y="1415"/>
                  </a:lnTo>
                  <a:lnTo>
                    <a:pt x="604" y="1415"/>
                  </a:lnTo>
                  <a:lnTo>
                    <a:pt x="496" y="1247"/>
                  </a:lnTo>
                  <a:lnTo>
                    <a:pt x="401" y="1073"/>
                  </a:lnTo>
                  <a:lnTo>
                    <a:pt x="311" y="899"/>
                  </a:lnTo>
                  <a:lnTo>
                    <a:pt x="233" y="720"/>
                  </a:lnTo>
                  <a:lnTo>
                    <a:pt x="161" y="546"/>
                  </a:lnTo>
                  <a:lnTo>
                    <a:pt x="102" y="366"/>
                  </a:lnTo>
                  <a:lnTo>
                    <a:pt x="48" y="180"/>
                  </a:lnTo>
                  <a:lnTo>
                    <a:pt x="0" y="0"/>
                  </a:lnTo>
                  <a:lnTo>
                    <a:pt x="0" y="54"/>
                  </a:lnTo>
                  <a:lnTo>
                    <a:pt x="0" y="54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57" name="Freeform 21">
              <a:extLst>
                <a:ext uri="{FF2B5EF4-FFF2-40B4-BE49-F238E27FC236}">
                  <a16:creationId xmlns:a16="http://schemas.microsoft.com/office/drawing/2014/main" id="{678100FD-E8F2-8AD7-6D86-3FB1741152CB}"/>
                </a:ext>
              </a:extLst>
            </p:cNvPr>
            <p:cNvSpPr>
              <a:spLocks/>
            </p:cNvSpPr>
            <p:nvPr/>
          </p:nvSpPr>
          <p:spPr bwMode="hidden">
            <a:xfrm>
              <a:off x="6" y="3890"/>
              <a:ext cx="228" cy="426"/>
            </a:xfrm>
            <a:custGeom>
              <a:avLst/>
              <a:gdLst/>
              <a:ahLst/>
              <a:cxnLst>
                <a:cxn ang="0">
                  <a:pos x="0" y="30"/>
                </a:cxn>
                <a:cxn ang="0">
                  <a:pos x="108" y="240"/>
                </a:cxn>
                <a:cxn ang="0">
                  <a:pos x="215" y="426"/>
                </a:cxn>
                <a:cxn ang="0">
                  <a:pos x="227" y="426"/>
                </a:cxn>
                <a:cxn ang="0">
                  <a:pos x="167" y="330"/>
                </a:cxn>
                <a:cxn ang="0">
                  <a:pos x="114" y="222"/>
                </a:cxn>
                <a:cxn ang="0">
                  <a:pos x="0" y="0"/>
                </a:cxn>
                <a:cxn ang="0">
                  <a:pos x="0" y="30"/>
                </a:cxn>
                <a:cxn ang="0">
                  <a:pos x="0" y="30"/>
                </a:cxn>
              </a:cxnLst>
              <a:rect l="0" t="0" r="r" b="b"/>
              <a:pathLst>
                <a:path w="227" h="426">
                  <a:moveTo>
                    <a:pt x="0" y="30"/>
                  </a:moveTo>
                  <a:lnTo>
                    <a:pt x="108" y="240"/>
                  </a:lnTo>
                  <a:lnTo>
                    <a:pt x="215" y="426"/>
                  </a:lnTo>
                  <a:lnTo>
                    <a:pt x="227" y="426"/>
                  </a:lnTo>
                  <a:lnTo>
                    <a:pt x="167" y="330"/>
                  </a:lnTo>
                  <a:lnTo>
                    <a:pt x="114" y="222"/>
                  </a:lnTo>
                  <a:lnTo>
                    <a:pt x="0" y="0"/>
                  </a:lnTo>
                  <a:lnTo>
                    <a:pt x="0" y="30"/>
                  </a:lnTo>
                  <a:lnTo>
                    <a:pt x="0" y="30"/>
                  </a:lnTo>
                  <a:close/>
                </a:path>
              </a:pathLst>
            </a:cu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58" name="Freeform 22">
              <a:extLst>
                <a:ext uri="{FF2B5EF4-FFF2-40B4-BE49-F238E27FC236}">
                  <a16:creationId xmlns:a16="http://schemas.microsoft.com/office/drawing/2014/main" id="{203CD45B-1160-3F71-87E8-5B706217F110}"/>
                </a:ext>
              </a:extLst>
            </p:cNvPr>
            <p:cNvSpPr>
              <a:spLocks/>
            </p:cNvSpPr>
            <p:nvPr/>
          </p:nvSpPr>
          <p:spPr bwMode="hidden">
            <a:xfrm>
              <a:off x="4776" y="0"/>
              <a:ext cx="984" cy="1786"/>
            </a:xfrm>
            <a:custGeom>
              <a:avLst/>
              <a:gdLst/>
              <a:ahLst/>
              <a:cxnLst>
                <a:cxn ang="0">
                  <a:pos x="981" y="1786"/>
                </a:cxn>
                <a:cxn ang="0">
                  <a:pos x="981" y="1720"/>
                </a:cxn>
                <a:cxn ang="0">
                  <a:pos x="969" y="1666"/>
                </a:cxn>
                <a:cxn ang="0">
                  <a:pos x="957" y="1613"/>
                </a:cxn>
                <a:cxn ang="0">
                  <a:pos x="921" y="1487"/>
                </a:cxn>
                <a:cxn ang="0">
                  <a:pos x="885" y="1361"/>
                </a:cxn>
                <a:cxn ang="0">
                  <a:pos x="796" y="1121"/>
                </a:cxn>
                <a:cxn ang="0">
                  <a:pos x="682" y="899"/>
                </a:cxn>
                <a:cxn ang="0">
                  <a:pos x="562" y="689"/>
                </a:cxn>
                <a:cxn ang="0">
                  <a:pos x="431" y="498"/>
                </a:cxn>
                <a:cxn ang="0">
                  <a:pos x="293" y="318"/>
                </a:cxn>
                <a:cxn ang="0">
                  <a:pos x="150" y="150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38" y="150"/>
                </a:cxn>
                <a:cxn ang="0">
                  <a:pos x="275" y="318"/>
                </a:cxn>
                <a:cxn ang="0">
                  <a:pos x="413" y="498"/>
                </a:cxn>
                <a:cxn ang="0">
                  <a:pos x="545" y="689"/>
                </a:cxn>
                <a:cxn ang="0">
                  <a:pos x="670" y="899"/>
                </a:cxn>
                <a:cxn ang="0">
                  <a:pos x="778" y="1121"/>
                </a:cxn>
                <a:cxn ang="0">
                  <a:pos x="873" y="1361"/>
                </a:cxn>
                <a:cxn ang="0">
                  <a:pos x="909" y="1487"/>
                </a:cxn>
                <a:cxn ang="0">
                  <a:pos x="945" y="1619"/>
                </a:cxn>
                <a:cxn ang="0">
                  <a:pos x="963" y="1702"/>
                </a:cxn>
                <a:cxn ang="0">
                  <a:pos x="981" y="1786"/>
                </a:cxn>
                <a:cxn ang="0">
                  <a:pos x="981" y="1786"/>
                </a:cxn>
              </a:cxnLst>
              <a:rect l="0" t="0" r="r" b="b"/>
              <a:pathLst>
                <a:path w="981" h="1786">
                  <a:moveTo>
                    <a:pt x="981" y="1786"/>
                  </a:moveTo>
                  <a:lnTo>
                    <a:pt x="981" y="1720"/>
                  </a:lnTo>
                  <a:lnTo>
                    <a:pt x="969" y="1666"/>
                  </a:lnTo>
                  <a:lnTo>
                    <a:pt x="957" y="1613"/>
                  </a:lnTo>
                  <a:lnTo>
                    <a:pt x="921" y="1487"/>
                  </a:lnTo>
                  <a:lnTo>
                    <a:pt x="885" y="1361"/>
                  </a:lnTo>
                  <a:lnTo>
                    <a:pt x="796" y="1121"/>
                  </a:lnTo>
                  <a:lnTo>
                    <a:pt x="682" y="899"/>
                  </a:lnTo>
                  <a:lnTo>
                    <a:pt x="562" y="689"/>
                  </a:lnTo>
                  <a:lnTo>
                    <a:pt x="431" y="498"/>
                  </a:lnTo>
                  <a:lnTo>
                    <a:pt x="293" y="318"/>
                  </a:lnTo>
                  <a:lnTo>
                    <a:pt x="150" y="150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38" y="150"/>
                  </a:lnTo>
                  <a:lnTo>
                    <a:pt x="275" y="318"/>
                  </a:lnTo>
                  <a:lnTo>
                    <a:pt x="413" y="498"/>
                  </a:lnTo>
                  <a:lnTo>
                    <a:pt x="545" y="689"/>
                  </a:lnTo>
                  <a:lnTo>
                    <a:pt x="670" y="899"/>
                  </a:lnTo>
                  <a:lnTo>
                    <a:pt x="778" y="1121"/>
                  </a:lnTo>
                  <a:lnTo>
                    <a:pt x="873" y="1361"/>
                  </a:lnTo>
                  <a:lnTo>
                    <a:pt x="909" y="1487"/>
                  </a:lnTo>
                  <a:lnTo>
                    <a:pt x="945" y="1619"/>
                  </a:lnTo>
                  <a:lnTo>
                    <a:pt x="963" y="1702"/>
                  </a:lnTo>
                  <a:lnTo>
                    <a:pt x="981" y="1786"/>
                  </a:lnTo>
                  <a:lnTo>
                    <a:pt x="981" y="178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59" name="Freeform 23">
              <a:extLst>
                <a:ext uri="{FF2B5EF4-FFF2-40B4-BE49-F238E27FC236}">
                  <a16:creationId xmlns:a16="http://schemas.microsoft.com/office/drawing/2014/main" id="{FE8050AA-D14F-B419-7CE1-F4E778ADD6B7}"/>
                </a:ext>
              </a:extLst>
            </p:cNvPr>
            <p:cNvSpPr>
              <a:spLocks/>
            </p:cNvSpPr>
            <p:nvPr/>
          </p:nvSpPr>
          <p:spPr bwMode="hidden">
            <a:xfrm>
              <a:off x="5041" y="0"/>
              <a:ext cx="719" cy="845"/>
            </a:xfrm>
            <a:custGeom>
              <a:avLst/>
              <a:gdLst/>
              <a:ahLst/>
              <a:cxnLst>
                <a:cxn ang="0">
                  <a:pos x="717" y="845"/>
                </a:cxn>
                <a:cxn ang="0">
                  <a:pos x="717" y="821"/>
                </a:cxn>
                <a:cxn ang="0">
                  <a:pos x="574" y="605"/>
                </a:cxn>
                <a:cxn ang="0">
                  <a:pos x="406" y="396"/>
                </a:cxn>
                <a:cxn ang="0">
                  <a:pos x="221" y="192"/>
                </a:cxn>
                <a:cxn ang="0">
                  <a:pos x="17" y="0"/>
                </a:cxn>
                <a:cxn ang="0">
                  <a:pos x="0" y="0"/>
                </a:cxn>
                <a:cxn ang="0">
                  <a:pos x="209" y="198"/>
                </a:cxn>
                <a:cxn ang="0">
                  <a:pos x="400" y="408"/>
                </a:cxn>
                <a:cxn ang="0">
                  <a:pos x="568" y="623"/>
                </a:cxn>
                <a:cxn ang="0">
                  <a:pos x="717" y="845"/>
                </a:cxn>
                <a:cxn ang="0">
                  <a:pos x="717" y="845"/>
                </a:cxn>
              </a:cxnLst>
              <a:rect l="0" t="0" r="r" b="b"/>
              <a:pathLst>
                <a:path w="717" h="845">
                  <a:moveTo>
                    <a:pt x="717" y="845"/>
                  </a:moveTo>
                  <a:lnTo>
                    <a:pt x="717" y="821"/>
                  </a:lnTo>
                  <a:lnTo>
                    <a:pt x="574" y="605"/>
                  </a:lnTo>
                  <a:lnTo>
                    <a:pt x="406" y="396"/>
                  </a:lnTo>
                  <a:lnTo>
                    <a:pt x="221" y="192"/>
                  </a:lnTo>
                  <a:lnTo>
                    <a:pt x="17" y="0"/>
                  </a:lnTo>
                  <a:lnTo>
                    <a:pt x="0" y="0"/>
                  </a:lnTo>
                  <a:lnTo>
                    <a:pt x="209" y="198"/>
                  </a:lnTo>
                  <a:lnTo>
                    <a:pt x="400" y="408"/>
                  </a:lnTo>
                  <a:lnTo>
                    <a:pt x="568" y="623"/>
                  </a:lnTo>
                  <a:lnTo>
                    <a:pt x="717" y="845"/>
                  </a:lnTo>
                  <a:lnTo>
                    <a:pt x="717" y="845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60" name="Freeform 24">
              <a:extLst>
                <a:ext uri="{FF2B5EF4-FFF2-40B4-BE49-F238E27FC236}">
                  <a16:creationId xmlns:a16="http://schemas.microsoft.com/office/drawing/2014/main" id="{3C4CD37F-61F6-1773-1E24-978F4C876EE0}"/>
                </a:ext>
              </a:extLst>
            </p:cNvPr>
            <p:cNvSpPr>
              <a:spLocks/>
            </p:cNvSpPr>
            <p:nvPr/>
          </p:nvSpPr>
          <p:spPr bwMode="hidden">
            <a:xfrm>
              <a:off x="5352" y="0"/>
              <a:ext cx="408" cy="414"/>
            </a:xfrm>
            <a:custGeom>
              <a:avLst/>
              <a:gdLst/>
              <a:ahLst/>
              <a:cxnLst>
                <a:cxn ang="0">
                  <a:pos x="407" y="414"/>
                </a:cxn>
                <a:cxn ang="0">
                  <a:pos x="407" y="396"/>
                </a:cxn>
                <a:cxn ang="0">
                  <a:pos x="222" y="192"/>
                </a:cxn>
                <a:cxn ang="0">
                  <a:pos x="12" y="0"/>
                </a:cxn>
                <a:cxn ang="0">
                  <a:pos x="0" y="0"/>
                </a:cxn>
                <a:cxn ang="0">
                  <a:pos x="108" y="102"/>
                </a:cxn>
                <a:cxn ang="0">
                  <a:pos x="216" y="204"/>
                </a:cxn>
                <a:cxn ang="0">
                  <a:pos x="407" y="414"/>
                </a:cxn>
                <a:cxn ang="0">
                  <a:pos x="407" y="414"/>
                </a:cxn>
              </a:cxnLst>
              <a:rect l="0" t="0" r="r" b="b"/>
              <a:pathLst>
                <a:path w="407" h="414">
                  <a:moveTo>
                    <a:pt x="407" y="414"/>
                  </a:moveTo>
                  <a:lnTo>
                    <a:pt x="407" y="396"/>
                  </a:lnTo>
                  <a:lnTo>
                    <a:pt x="222" y="192"/>
                  </a:lnTo>
                  <a:lnTo>
                    <a:pt x="12" y="0"/>
                  </a:lnTo>
                  <a:lnTo>
                    <a:pt x="0" y="0"/>
                  </a:lnTo>
                  <a:lnTo>
                    <a:pt x="108" y="102"/>
                  </a:lnTo>
                  <a:lnTo>
                    <a:pt x="216" y="204"/>
                  </a:lnTo>
                  <a:lnTo>
                    <a:pt x="407" y="414"/>
                  </a:lnTo>
                  <a:lnTo>
                    <a:pt x="407" y="414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61" name="Freeform 25">
              <a:extLst>
                <a:ext uri="{FF2B5EF4-FFF2-40B4-BE49-F238E27FC236}">
                  <a16:creationId xmlns:a16="http://schemas.microsoft.com/office/drawing/2014/main" id="{50C83EAA-9E76-D441-08CA-D650D8D3CF27}"/>
                </a:ext>
              </a:extLst>
            </p:cNvPr>
            <p:cNvSpPr>
              <a:spLocks/>
            </p:cNvSpPr>
            <p:nvPr/>
          </p:nvSpPr>
          <p:spPr bwMode="hidden">
            <a:xfrm>
              <a:off x="6" y="0"/>
              <a:ext cx="858" cy="1409"/>
            </a:xfrm>
            <a:custGeom>
              <a:avLst/>
              <a:gdLst/>
              <a:ahLst/>
              <a:cxnLst>
                <a:cxn ang="0">
                  <a:pos x="0" y="1361"/>
                </a:cxn>
                <a:cxn ang="0">
                  <a:pos x="0" y="1409"/>
                </a:cxn>
                <a:cxn ang="0">
                  <a:pos x="54" y="1211"/>
                </a:cxn>
                <a:cxn ang="0">
                  <a:pos x="126" y="1013"/>
                </a:cxn>
                <a:cxn ang="0">
                  <a:pos x="215" y="827"/>
                </a:cxn>
                <a:cxn ang="0">
                  <a:pos x="311" y="647"/>
                </a:cxn>
                <a:cxn ang="0">
                  <a:pos x="431" y="474"/>
                </a:cxn>
                <a:cxn ang="0">
                  <a:pos x="556" y="312"/>
                </a:cxn>
                <a:cxn ang="0">
                  <a:pos x="700" y="150"/>
                </a:cxn>
                <a:cxn ang="0">
                  <a:pos x="855" y="0"/>
                </a:cxn>
                <a:cxn ang="0">
                  <a:pos x="837" y="0"/>
                </a:cxn>
                <a:cxn ang="0">
                  <a:pos x="688" y="144"/>
                </a:cxn>
                <a:cxn ang="0">
                  <a:pos x="550" y="300"/>
                </a:cxn>
                <a:cxn ang="0">
                  <a:pos x="425" y="462"/>
                </a:cxn>
                <a:cxn ang="0">
                  <a:pos x="311" y="629"/>
                </a:cxn>
                <a:cxn ang="0">
                  <a:pos x="215" y="803"/>
                </a:cxn>
                <a:cxn ang="0">
                  <a:pos x="132" y="983"/>
                </a:cxn>
                <a:cxn ang="0">
                  <a:pos x="60" y="1169"/>
                </a:cxn>
                <a:cxn ang="0">
                  <a:pos x="0" y="1361"/>
                </a:cxn>
                <a:cxn ang="0">
                  <a:pos x="0" y="1361"/>
                </a:cxn>
              </a:cxnLst>
              <a:rect l="0" t="0" r="r" b="b"/>
              <a:pathLst>
                <a:path w="855" h="1409">
                  <a:moveTo>
                    <a:pt x="0" y="1361"/>
                  </a:moveTo>
                  <a:lnTo>
                    <a:pt x="0" y="1409"/>
                  </a:lnTo>
                  <a:lnTo>
                    <a:pt x="54" y="1211"/>
                  </a:lnTo>
                  <a:lnTo>
                    <a:pt x="126" y="1013"/>
                  </a:lnTo>
                  <a:lnTo>
                    <a:pt x="215" y="827"/>
                  </a:lnTo>
                  <a:lnTo>
                    <a:pt x="311" y="647"/>
                  </a:lnTo>
                  <a:lnTo>
                    <a:pt x="431" y="474"/>
                  </a:lnTo>
                  <a:lnTo>
                    <a:pt x="556" y="312"/>
                  </a:lnTo>
                  <a:lnTo>
                    <a:pt x="700" y="150"/>
                  </a:lnTo>
                  <a:lnTo>
                    <a:pt x="855" y="0"/>
                  </a:lnTo>
                  <a:lnTo>
                    <a:pt x="837" y="0"/>
                  </a:lnTo>
                  <a:lnTo>
                    <a:pt x="688" y="144"/>
                  </a:lnTo>
                  <a:lnTo>
                    <a:pt x="550" y="300"/>
                  </a:lnTo>
                  <a:lnTo>
                    <a:pt x="425" y="462"/>
                  </a:lnTo>
                  <a:lnTo>
                    <a:pt x="311" y="629"/>
                  </a:lnTo>
                  <a:lnTo>
                    <a:pt x="215" y="803"/>
                  </a:lnTo>
                  <a:lnTo>
                    <a:pt x="132" y="983"/>
                  </a:lnTo>
                  <a:lnTo>
                    <a:pt x="60" y="1169"/>
                  </a:lnTo>
                  <a:lnTo>
                    <a:pt x="0" y="1361"/>
                  </a:lnTo>
                  <a:lnTo>
                    <a:pt x="0" y="1361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4118"/>
                    <a:invGamma/>
                  </a:schemeClr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62" name="Freeform 26">
              <a:extLst>
                <a:ext uri="{FF2B5EF4-FFF2-40B4-BE49-F238E27FC236}">
                  <a16:creationId xmlns:a16="http://schemas.microsoft.com/office/drawing/2014/main" id="{925BC528-7EA2-AD10-EB88-D6146EC6D02D}"/>
                </a:ext>
              </a:extLst>
            </p:cNvPr>
            <p:cNvSpPr>
              <a:spLocks/>
            </p:cNvSpPr>
            <p:nvPr/>
          </p:nvSpPr>
          <p:spPr bwMode="hidden">
            <a:xfrm>
              <a:off x="6" y="0"/>
              <a:ext cx="588" cy="599"/>
            </a:xfrm>
            <a:custGeom>
              <a:avLst/>
              <a:gdLst/>
              <a:ahLst/>
              <a:cxnLst>
                <a:cxn ang="0">
                  <a:pos x="586" y="0"/>
                </a:cxn>
                <a:cxn ang="0">
                  <a:pos x="568" y="0"/>
                </a:cxn>
                <a:cxn ang="0">
                  <a:pos x="407" y="132"/>
                </a:cxn>
                <a:cxn ang="0">
                  <a:pos x="257" y="270"/>
                </a:cxn>
                <a:cxn ang="0">
                  <a:pos x="120" y="420"/>
                </a:cxn>
                <a:cxn ang="0">
                  <a:pos x="0" y="575"/>
                </a:cxn>
                <a:cxn ang="0">
                  <a:pos x="0" y="599"/>
                </a:cxn>
                <a:cxn ang="0">
                  <a:pos x="120" y="432"/>
                </a:cxn>
                <a:cxn ang="0">
                  <a:pos x="257" y="282"/>
                </a:cxn>
                <a:cxn ang="0">
                  <a:pos x="413" y="138"/>
                </a:cxn>
                <a:cxn ang="0">
                  <a:pos x="586" y="0"/>
                </a:cxn>
                <a:cxn ang="0">
                  <a:pos x="586" y="0"/>
                </a:cxn>
              </a:cxnLst>
              <a:rect l="0" t="0" r="r" b="b"/>
              <a:pathLst>
                <a:path w="586" h="599">
                  <a:moveTo>
                    <a:pt x="586" y="0"/>
                  </a:moveTo>
                  <a:lnTo>
                    <a:pt x="568" y="0"/>
                  </a:lnTo>
                  <a:lnTo>
                    <a:pt x="407" y="132"/>
                  </a:lnTo>
                  <a:lnTo>
                    <a:pt x="257" y="270"/>
                  </a:lnTo>
                  <a:lnTo>
                    <a:pt x="120" y="420"/>
                  </a:lnTo>
                  <a:lnTo>
                    <a:pt x="0" y="575"/>
                  </a:lnTo>
                  <a:lnTo>
                    <a:pt x="0" y="599"/>
                  </a:lnTo>
                  <a:lnTo>
                    <a:pt x="120" y="432"/>
                  </a:lnTo>
                  <a:lnTo>
                    <a:pt x="257" y="282"/>
                  </a:lnTo>
                  <a:lnTo>
                    <a:pt x="413" y="138"/>
                  </a:lnTo>
                  <a:lnTo>
                    <a:pt x="586" y="0"/>
                  </a:lnTo>
                  <a:lnTo>
                    <a:pt x="586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63" name="Freeform 27">
              <a:extLst>
                <a:ext uri="{FF2B5EF4-FFF2-40B4-BE49-F238E27FC236}">
                  <a16:creationId xmlns:a16="http://schemas.microsoft.com/office/drawing/2014/main" id="{AC55773E-0DA0-6781-BE62-F82D1E787042}"/>
                </a:ext>
              </a:extLst>
            </p:cNvPr>
            <p:cNvSpPr>
              <a:spLocks/>
            </p:cNvSpPr>
            <p:nvPr/>
          </p:nvSpPr>
          <p:spPr bwMode="hidden">
            <a:xfrm>
              <a:off x="6" y="0"/>
              <a:ext cx="270" cy="252"/>
            </a:xfrm>
            <a:custGeom>
              <a:avLst/>
              <a:gdLst/>
              <a:ahLst/>
              <a:cxnLst>
                <a:cxn ang="0">
                  <a:pos x="269" y="0"/>
                </a:cxn>
                <a:cxn ang="0">
                  <a:pos x="251" y="0"/>
                </a:cxn>
                <a:cxn ang="0">
                  <a:pos x="120" y="114"/>
                </a:cxn>
                <a:cxn ang="0">
                  <a:pos x="60" y="174"/>
                </a:cxn>
                <a:cxn ang="0">
                  <a:pos x="0" y="234"/>
                </a:cxn>
                <a:cxn ang="0">
                  <a:pos x="0" y="252"/>
                </a:cxn>
                <a:cxn ang="0">
                  <a:pos x="126" y="120"/>
                </a:cxn>
                <a:cxn ang="0">
                  <a:pos x="269" y="0"/>
                </a:cxn>
                <a:cxn ang="0">
                  <a:pos x="269" y="0"/>
                </a:cxn>
              </a:cxnLst>
              <a:rect l="0" t="0" r="r" b="b"/>
              <a:pathLst>
                <a:path w="269" h="252">
                  <a:moveTo>
                    <a:pt x="269" y="0"/>
                  </a:moveTo>
                  <a:lnTo>
                    <a:pt x="251" y="0"/>
                  </a:lnTo>
                  <a:lnTo>
                    <a:pt x="120" y="114"/>
                  </a:lnTo>
                  <a:lnTo>
                    <a:pt x="60" y="174"/>
                  </a:lnTo>
                  <a:lnTo>
                    <a:pt x="0" y="234"/>
                  </a:lnTo>
                  <a:lnTo>
                    <a:pt x="0" y="252"/>
                  </a:lnTo>
                  <a:lnTo>
                    <a:pt x="126" y="120"/>
                  </a:lnTo>
                  <a:lnTo>
                    <a:pt x="269" y="0"/>
                  </a:lnTo>
                  <a:lnTo>
                    <a:pt x="269" y="0"/>
                  </a:lnTo>
                  <a:close/>
                </a:path>
              </a:pathLst>
            </a:custGeom>
            <a:solidFill>
              <a:schemeClr val="bg1"/>
            </a:soli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64" name="Line 28">
              <a:extLst>
                <a:ext uri="{FF2B5EF4-FFF2-40B4-BE49-F238E27FC236}">
                  <a16:creationId xmlns:a16="http://schemas.microsoft.com/office/drawing/2014/main" id="{414E6E1D-00A8-A2E4-F424-BA1E55CA1E4B}"/>
                </a:ext>
              </a:extLst>
            </p:cNvPr>
            <p:cNvSpPr>
              <a:spLocks noChangeShapeType="1"/>
            </p:cNvSpPr>
            <p:nvPr/>
          </p:nvSpPr>
          <p:spPr bwMode="hidden">
            <a:xfrm>
              <a:off x="1" y="2749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65" name="Line 29">
              <a:extLst>
                <a:ext uri="{FF2B5EF4-FFF2-40B4-BE49-F238E27FC236}">
                  <a16:creationId xmlns:a16="http://schemas.microsoft.com/office/drawing/2014/main" id="{0FA4A474-5C07-D822-3985-3F557129883D}"/>
                </a:ext>
              </a:extLst>
            </p:cNvPr>
            <p:cNvSpPr>
              <a:spLocks noChangeShapeType="1"/>
            </p:cNvSpPr>
            <p:nvPr/>
          </p:nvSpPr>
          <p:spPr bwMode="hidden">
            <a:xfrm>
              <a:off x="1" y="2356"/>
              <a:ext cx="5758" cy="0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66" name="Line 30">
              <a:extLst>
                <a:ext uri="{FF2B5EF4-FFF2-40B4-BE49-F238E27FC236}">
                  <a16:creationId xmlns:a16="http://schemas.microsoft.com/office/drawing/2014/main" id="{C000132B-2AA5-A460-0B6E-386558B59CAB}"/>
                </a:ext>
              </a:extLst>
            </p:cNvPr>
            <p:cNvSpPr>
              <a:spLocks noChangeShapeType="1"/>
            </p:cNvSpPr>
            <p:nvPr/>
          </p:nvSpPr>
          <p:spPr bwMode="hidden">
            <a:xfrm>
              <a:off x="1" y="3142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grpSp>
          <p:nvGrpSpPr>
            <p:cNvPr id="1047" name="Group 31">
              <a:extLst>
                <a:ext uri="{FF2B5EF4-FFF2-40B4-BE49-F238E27FC236}">
                  <a16:creationId xmlns:a16="http://schemas.microsoft.com/office/drawing/2014/main" id="{F27A7688-209F-5A35-A831-AEEB4E0F32E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1" y="392"/>
              <a:ext cx="5758" cy="1571"/>
              <a:chOff x="1" y="392"/>
              <a:chExt cx="5758" cy="1571"/>
            </a:xfrm>
          </p:grpSpPr>
          <p:sp>
            <p:nvSpPr>
              <p:cNvPr id="14368" name="Line 32">
                <a:extLst>
                  <a:ext uri="{FF2B5EF4-FFF2-40B4-BE49-F238E27FC236}">
                    <a16:creationId xmlns:a16="http://schemas.microsoft.com/office/drawing/2014/main" id="{91B34179-320A-1605-5F52-60DA4A6162D0}"/>
                  </a:ext>
                </a:extLst>
              </p:cNvPr>
              <p:cNvSpPr>
                <a:spLocks noChangeShapeType="1"/>
              </p:cNvSpPr>
              <p:nvPr userDrawn="1"/>
            </p:nvSpPr>
            <p:spPr bwMode="hidden">
              <a:xfrm>
                <a:off x="1" y="784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69" name="Line 33">
                <a:extLst>
                  <a:ext uri="{FF2B5EF4-FFF2-40B4-BE49-F238E27FC236}">
                    <a16:creationId xmlns:a16="http://schemas.microsoft.com/office/drawing/2014/main" id="{3BEA48D8-88C0-2A52-DFE3-B17A1BD3DB91}"/>
                  </a:ext>
                </a:extLst>
              </p:cNvPr>
              <p:cNvSpPr>
                <a:spLocks noChangeShapeType="1"/>
              </p:cNvSpPr>
              <p:nvPr userDrawn="1"/>
            </p:nvSpPr>
            <p:spPr bwMode="hidden">
              <a:xfrm>
                <a:off x="1" y="1963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70" name="Line 34">
                <a:extLst>
                  <a:ext uri="{FF2B5EF4-FFF2-40B4-BE49-F238E27FC236}">
                    <a16:creationId xmlns:a16="http://schemas.microsoft.com/office/drawing/2014/main" id="{EDE011AC-5569-6672-B7D8-57DAA982A940}"/>
                  </a:ext>
                </a:extLst>
              </p:cNvPr>
              <p:cNvSpPr>
                <a:spLocks noChangeShapeType="1"/>
              </p:cNvSpPr>
              <p:nvPr userDrawn="1"/>
            </p:nvSpPr>
            <p:spPr bwMode="hidden">
              <a:xfrm>
                <a:off x="1" y="1570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71" name="Line 35">
                <a:extLst>
                  <a:ext uri="{FF2B5EF4-FFF2-40B4-BE49-F238E27FC236}">
                    <a16:creationId xmlns:a16="http://schemas.microsoft.com/office/drawing/2014/main" id="{836D89D0-D377-500D-DE44-FC418E655A93}"/>
                  </a:ext>
                </a:extLst>
              </p:cNvPr>
              <p:cNvSpPr>
                <a:spLocks noChangeShapeType="1"/>
              </p:cNvSpPr>
              <p:nvPr userDrawn="1"/>
            </p:nvSpPr>
            <p:spPr bwMode="hidden">
              <a:xfrm>
                <a:off x="1" y="1177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  <p:sp>
            <p:nvSpPr>
              <p:cNvPr id="14372" name="Line 36">
                <a:extLst>
                  <a:ext uri="{FF2B5EF4-FFF2-40B4-BE49-F238E27FC236}">
                    <a16:creationId xmlns:a16="http://schemas.microsoft.com/office/drawing/2014/main" id="{3E9553A7-43A1-78B4-DA9F-7383FAF602B8}"/>
                  </a:ext>
                </a:extLst>
              </p:cNvPr>
              <p:cNvSpPr>
                <a:spLocks noChangeShapeType="1"/>
              </p:cNvSpPr>
              <p:nvPr userDrawn="1"/>
            </p:nvSpPr>
            <p:spPr bwMode="hidden">
              <a:xfrm>
                <a:off x="1" y="392"/>
                <a:ext cx="5758" cy="0"/>
              </a:xfrm>
              <a:prstGeom prst="line">
                <a:avLst/>
              </a:prstGeom>
              <a:noFill/>
              <a:ln w="15875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en-US"/>
              </a:p>
            </p:txBody>
          </p:sp>
        </p:grpSp>
        <p:sp>
          <p:nvSpPr>
            <p:cNvPr id="14373" name="Line 37">
              <a:extLst>
                <a:ext uri="{FF2B5EF4-FFF2-40B4-BE49-F238E27FC236}">
                  <a16:creationId xmlns:a16="http://schemas.microsoft.com/office/drawing/2014/main" id="{0BEB5680-7A85-E141-F512-44540A2E850A}"/>
                </a:ext>
              </a:extLst>
            </p:cNvPr>
            <p:cNvSpPr>
              <a:spLocks noChangeShapeType="1"/>
            </p:cNvSpPr>
            <p:nvPr/>
          </p:nvSpPr>
          <p:spPr bwMode="hidden">
            <a:xfrm>
              <a:off x="1" y="3928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  <p:sp>
          <p:nvSpPr>
            <p:cNvPr id="14374" name="Line 38">
              <a:extLst>
                <a:ext uri="{FF2B5EF4-FFF2-40B4-BE49-F238E27FC236}">
                  <a16:creationId xmlns:a16="http://schemas.microsoft.com/office/drawing/2014/main" id="{C2D6BFEA-47D0-949A-2EC9-A44492A8FC9B}"/>
                </a:ext>
              </a:extLst>
            </p:cNvPr>
            <p:cNvSpPr>
              <a:spLocks noChangeShapeType="1"/>
            </p:cNvSpPr>
            <p:nvPr/>
          </p:nvSpPr>
          <p:spPr bwMode="hidden">
            <a:xfrm>
              <a:off x="1" y="3535"/>
              <a:ext cx="5758" cy="0"/>
            </a:xfrm>
            <a:prstGeom prst="line">
              <a:avLst/>
            </a:prstGeom>
            <a:noFill/>
            <a:ln w="15875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en-US"/>
            </a:p>
          </p:txBody>
        </p:sp>
      </p:grpSp>
      <p:sp>
        <p:nvSpPr>
          <p:cNvPr id="14375" name="Rectangle 39">
            <a:extLst>
              <a:ext uri="{FF2B5EF4-FFF2-40B4-BE49-F238E27FC236}">
                <a16:creationId xmlns:a16="http://schemas.microsoft.com/office/drawing/2014/main" id="{97D8116D-B696-D2DA-D83B-DD9717C970B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4376" name="Rectangle 40">
            <a:extLst>
              <a:ext uri="{FF2B5EF4-FFF2-40B4-BE49-F238E27FC236}">
                <a16:creationId xmlns:a16="http://schemas.microsoft.com/office/drawing/2014/main" id="{2C7A8669-9292-DFD4-AB8C-7789B7696954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77" name="Rectangle 41">
            <a:extLst>
              <a:ext uri="{FF2B5EF4-FFF2-40B4-BE49-F238E27FC236}">
                <a16:creationId xmlns:a16="http://schemas.microsoft.com/office/drawing/2014/main" id="{5BBE0FF9-AD41-4FC1-1851-78E35095BA1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0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4378" name="Rectangle 42">
            <a:extLst>
              <a:ext uri="{FF2B5EF4-FFF2-40B4-BE49-F238E27FC236}">
                <a16:creationId xmlns:a16="http://schemas.microsoft.com/office/drawing/2014/main" id="{9A9E892D-CEE7-736E-E5EF-D6CBD771BFD0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fld id="{82ADB0F3-C120-40E8-AC3B-D930E8D91251}" type="slidenum">
              <a:rPr lang="en-US" altLang="sr-Latn-RS"/>
              <a:pPr/>
              <a:t>‹#›</a:t>
            </a:fld>
            <a:endParaRPr lang="en-US" altLang="sr-Latn-RS"/>
          </a:p>
        </p:txBody>
      </p:sp>
      <p:sp>
        <p:nvSpPr>
          <p:cNvPr id="14379" name="Rectangle 43">
            <a:extLst>
              <a:ext uri="{FF2B5EF4-FFF2-40B4-BE49-F238E27FC236}">
                <a16:creationId xmlns:a16="http://schemas.microsoft.com/office/drawing/2014/main" id="{F4F8632C-E67F-CA0C-D77A-6C89A0FAC6E1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850" r:id="rId1"/>
    <p:sldLayoutId id="2147483840" r:id="rId2"/>
    <p:sldLayoutId id="2147483841" r:id="rId3"/>
    <p:sldLayoutId id="2147483842" r:id="rId4"/>
    <p:sldLayoutId id="2147483843" r:id="rId5"/>
    <p:sldLayoutId id="2147483844" r:id="rId6"/>
    <p:sldLayoutId id="2147483845" r:id="rId7"/>
    <p:sldLayoutId id="2147483846" r:id="rId8"/>
    <p:sldLayoutId id="2147483847" r:id="rId9"/>
    <p:sldLayoutId id="2147483848" r:id="rId10"/>
    <p:sldLayoutId id="2147483849" r:id="rId11"/>
  </p:sldLayoutIdLst>
  <p:transition>
    <p:dissolve/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anose="05000000000000000000" pitchFamily="2" charset="2"/>
        <a:buChar char="n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Char char="•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panose="05000000000000000000" pitchFamily="2" charset="2"/>
        <a:buChar char="n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anose="05000000000000000000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BDD7BA-6593-0FBC-AC0F-770881D113A1}"/>
              </a:ext>
            </a:extLst>
          </p:cNvPr>
          <p:cNvSpPr>
            <a:spLocks noGrp="1"/>
          </p:cNvSpPr>
          <p:nvPr>
            <p:ph type="ctrTitle" sz="quarter"/>
          </p:nvPr>
        </p:nvSpPr>
        <p:spPr>
          <a:xfrm>
            <a:off x="0" y="1295400"/>
            <a:ext cx="9144000" cy="3124200"/>
          </a:xfrm>
        </p:spPr>
        <p:txBody>
          <a:bodyPr/>
          <a:lstStyle/>
          <a:p>
            <a:pPr>
              <a:defRPr/>
            </a:pPr>
            <a:r>
              <a:rPr lang="en-US" b="1" dirty="0">
                <a:solidFill>
                  <a:srgbClr val="00FF00"/>
                </a:solidFill>
                <a:latin typeface="Times New Roman" pitchFamily="18" charset="0"/>
                <a:cs typeface="Times New Roman" pitchFamily="18" charset="0"/>
              </a:rPr>
              <a:t>Preoperative preparation and postoperative course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E0C68FD-C29F-0FD4-9046-B6D56EE2D10F}"/>
              </a:ext>
            </a:extLst>
          </p:cNvPr>
          <p:cNvSpPr>
            <a:spLocks noGrp="1"/>
          </p:cNvSpPr>
          <p:nvPr>
            <p:ph type="subTitle" sz="quarter" idx="1"/>
          </p:nvPr>
        </p:nvSpPr>
        <p:spPr>
          <a:xfrm>
            <a:off x="1676400" y="4572000"/>
            <a:ext cx="6400800" cy="1752600"/>
          </a:xfrm>
        </p:spPr>
        <p:txBody>
          <a:bodyPr/>
          <a:lstStyle/>
          <a:p>
            <a:pPr>
              <a:defRPr/>
            </a:pPr>
            <a:r>
              <a:rPr lang="en-US" sz="3200" b="1" i="0" dirty="0">
                <a:solidFill>
                  <a:srgbClr val="FFFF00"/>
                </a:solidFill>
                <a:effectLst/>
                <a:latin typeface="Helvetica Neue"/>
              </a:rPr>
              <a:t>Assistant prof. </a:t>
            </a:r>
            <a:r>
              <a:rPr lang="sr-Latn-RS" sz="3200" b="1" i="0" dirty="0">
                <a:solidFill>
                  <a:srgbClr val="FFFF00"/>
                </a:solidFill>
                <a:effectLst/>
                <a:latin typeface="Helvetica Neue"/>
              </a:rPr>
              <a:t>Nenad Marković </a:t>
            </a:r>
            <a:r>
              <a:rPr lang="en-US" sz="3200" b="1" i="0" dirty="0">
                <a:solidFill>
                  <a:srgbClr val="FFFF00"/>
                </a:solidFill>
                <a:effectLst/>
                <a:latin typeface="Helvetica Neue"/>
              </a:rPr>
              <a:t>MD, PhD, </a:t>
            </a:r>
            <a:r>
              <a:rPr lang="sr-Latn-RS" sz="3200" b="1" i="0" dirty="0">
                <a:solidFill>
                  <a:srgbClr val="FFFF00"/>
                </a:solidFill>
                <a:effectLst/>
                <a:latin typeface="Helvetica Neue"/>
              </a:rPr>
              <a:t>Abdomin</a:t>
            </a:r>
            <a:r>
              <a:rPr lang="en-US" sz="3200" b="1" i="0" dirty="0">
                <a:solidFill>
                  <a:srgbClr val="FFFF00"/>
                </a:solidFill>
                <a:effectLst/>
                <a:latin typeface="Helvetica Neue"/>
              </a:rPr>
              <a:t>al Surgeon</a:t>
            </a:r>
            <a:endParaRPr lang="en-US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ransition>
    <p:dissolv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>
            <a:extLst>
              <a:ext uri="{FF2B5EF4-FFF2-40B4-BE49-F238E27FC236}">
                <a16:creationId xmlns:a16="http://schemas.microsoft.com/office/drawing/2014/main" id="{629C2548-B75C-3FCD-AE32-CA6A87AB7939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b="1" dirty="0">
                <a:solidFill>
                  <a:srgbClr val="00FF00"/>
                </a:solidFill>
                <a:latin typeface="Times New Roman" pitchFamily="18" charset="0"/>
                <a:cs typeface="Times New Roman" pitchFamily="18" charset="0"/>
              </a:rPr>
              <a:t>Preoperative preparation </a:t>
            </a:r>
          </a:p>
        </p:txBody>
      </p:sp>
      <p:sp>
        <p:nvSpPr>
          <p:cNvPr id="2051" name="Rectangle 3">
            <a:extLst>
              <a:ext uri="{FF2B5EF4-FFF2-40B4-BE49-F238E27FC236}">
                <a16:creationId xmlns:a16="http://schemas.microsoft.com/office/drawing/2014/main" id="{AB2D23EB-651A-D6CD-0197-41DF9EECB4BF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0" y="838200"/>
            <a:ext cx="9144000" cy="6019800"/>
          </a:xfrm>
        </p:spPr>
        <p:txBody>
          <a:bodyPr/>
          <a:lstStyle/>
          <a:p>
            <a:pPr algn="l" eaLnBrk="1" hangingPunct="1">
              <a:buClr>
                <a:srgbClr val="FF0000"/>
              </a:buClr>
              <a:buFont typeface="Wingdings" pitchFamily="2" charset="2"/>
              <a:buChar char="v"/>
              <a:defRPr/>
            </a:pPr>
            <a:r>
              <a:rPr lang="sr-Cyrl-C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Operation - mechanical work on tissues and</a:t>
            </a:r>
          </a:p>
          <a:p>
            <a:pPr algn="l" eaLnBrk="1" hangingPunct="1">
              <a:buClr>
                <a:srgbClr val="FF0000"/>
              </a:buClr>
              <a:buFont typeface="Wingdings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  organs for healing, relief of ailments</a:t>
            </a:r>
          </a:p>
          <a:p>
            <a:pPr algn="l" eaLnBrk="1" hangingPunct="1">
              <a:buClr>
                <a:srgbClr val="FF0000"/>
              </a:buClr>
              <a:buFont typeface="Wingdings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  or diagnostics</a:t>
            </a:r>
          </a:p>
          <a:p>
            <a:pPr algn="l" eaLnBrk="1" hangingPunct="1">
              <a:buClr>
                <a:srgbClr val="FF0000"/>
              </a:buClr>
              <a:buFont typeface="Wingdings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Radical - removing the cause</a:t>
            </a:r>
          </a:p>
          <a:p>
            <a:pPr algn="l" eaLnBrk="1" hangingPunct="1">
              <a:buClr>
                <a:srgbClr val="FF0000"/>
              </a:buClr>
              <a:buFont typeface="Wingdings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Palliative - removing a serious condition</a:t>
            </a:r>
          </a:p>
          <a:p>
            <a:pPr algn="l" eaLnBrk="1" hangingPunct="1">
              <a:buClr>
                <a:srgbClr val="FF0000"/>
              </a:buClr>
              <a:buFont typeface="Wingdings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  (anus, nutritional gastrostomy)</a:t>
            </a:r>
          </a:p>
          <a:p>
            <a:pPr algn="l" eaLnBrk="1" hangingPunct="1">
              <a:buClr>
                <a:srgbClr val="FF0000"/>
              </a:buClr>
              <a:buFont typeface="Wingdings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Exploratory laparotomy</a:t>
            </a:r>
          </a:p>
          <a:p>
            <a:pPr algn="l" eaLnBrk="1" hangingPunct="1">
              <a:buClr>
                <a:srgbClr val="FF0000"/>
              </a:buClr>
              <a:buFont typeface="Wingdings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Before the operation and making a decision about it</a:t>
            </a:r>
          </a:p>
          <a:p>
            <a:pPr algn="l" eaLnBrk="1" hangingPunct="1">
              <a:buClr>
                <a:srgbClr val="FF0000"/>
              </a:buClr>
              <a:buFont typeface="Wingdings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  general and local conditions should be assessed</a:t>
            </a:r>
          </a:p>
          <a:p>
            <a:pPr algn="l" eaLnBrk="1" hangingPunct="1">
              <a:buClr>
                <a:srgbClr val="FF0000"/>
              </a:buClr>
              <a:buFont typeface="Wingdings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  patient, risk and outcome of surgery</a:t>
            </a:r>
            <a:endParaRPr lang="en-US" sz="2800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ransition>
    <p:dissolv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>
            <a:extLst>
              <a:ext uri="{FF2B5EF4-FFF2-40B4-BE49-F238E27FC236}">
                <a16:creationId xmlns:a16="http://schemas.microsoft.com/office/drawing/2014/main" id="{3E31D2D3-B75E-80E5-0386-C07D2E77DBA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685800"/>
          </a:xfrm>
        </p:spPr>
        <p:txBody>
          <a:bodyPr/>
          <a:lstStyle/>
          <a:p>
            <a:pPr eaLnBrk="1" hangingPunct="1">
              <a:defRPr/>
            </a:pPr>
            <a:r>
              <a:rPr lang="sr-Latn-RS" sz="4000" b="1" dirty="0">
                <a:solidFill>
                  <a:srgbClr val="00FF00"/>
                </a:solidFill>
                <a:latin typeface="Times New Roman" pitchFamily="18" charset="0"/>
                <a:cs typeface="Times New Roman" pitchFamily="18" charset="0"/>
              </a:rPr>
              <a:t>Indications for surgery</a:t>
            </a:r>
            <a:endParaRPr lang="en-US" sz="4000" b="1" dirty="0">
              <a:solidFill>
                <a:srgbClr val="00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6387" name="Rectangle 3">
            <a:extLst>
              <a:ext uri="{FF2B5EF4-FFF2-40B4-BE49-F238E27FC236}">
                <a16:creationId xmlns:a16="http://schemas.microsoft.com/office/drawing/2014/main" id="{74A29420-1ACA-6EBA-5295-4574D54F3A2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685800"/>
            <a:ext cx="9144000" cy="6172200"/>
          </a:xfrm>
        </p:spPr>
        <p:txBody>
          <a:bodyPr/>
          <a:lstStyle/>
          <a:p>
            <a:pPr eaLnBrk="1" hangingPunct="1"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Absolute indication - the disease is such that life can be saved only by surgery (acute abdomen, ileus, malignant tumor, brain abscess)</a:t>
            </a:r>
          </a:p>
          <a:p>
            <a:pPr eaLnBrk="1" hangingPunct="1"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Vital indication - only emergency surgery saves life (peritonitis, bleeding, injury to large blood vessels and parenchymatous organs)</a:t>
            </a:r>
          </a:p>
          <a:p>
            <a:pPr eaLnBrk="1" hangingPunct="1"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Relative indication - surgery is not urgent, but it is the only way to cure it (hernias, cholelithiasis, nephrolithiasis)</a:t>
            </a:r>
            <a:endParaRPr lang="en-US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ransition>
    <p:dissolv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>
            <a:extLst>
              <a:ext uri="{FF2B5EF4-FFF2-40B4-BE49-F238E27FC236}">
                <a16:creationId xmlns:a16="http://schemas.microsoft.com/office/drawing/2014/main" id="{7FAEC421-0AE9-4D82-79DE-99C3E0D6D72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685800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b="1" dirty="0">
                <a:solidFill>
                  <a:srgbClr val="00FF00"/>
                </a:solidFill>
                <a:latin typeface="Times New Roman" pitchFamily="18" charset="0"/>
                <a:cs typeface="Times New Roman" pitchFamily="18" charset="0"/>
              </a:rPr>
              <a:t>Preoperative preparation </a:t>
            </a:r>
          </a:p>
        </p:txBody>
      </p:sp>
      <p:sp>
        <p:nvSpPr>
          <p:cNvPr id="17411" name="Rectangle 3">
            <a:extLst>
              <a:ext uri="{FF2B5EF4-FFF2-40B4-BE49-F238E27FC236}">
                <a16:creationId xmlns:a16="http://schemas.microsoft.com/office/drawing/2014/main" id="{E01AF994-1799-D573-91B3-7AC29287717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609600"/>
            <a:ext cx="9144000" cy="6248400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Each patient must: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Establish a normal ratio of fluids and electrolytes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Normalize metabolism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Check lung function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Examine the function of the cardiovascular system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Test liver function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Test kidney function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Infection prevention measures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Measures to ensure wound healing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  (hypoproteinemia, anemia)</a:t>
            </a:r>
            <a:endParaRPr lang="en-US" sz="2400" dirty="0">
              <a:solidFill>
                <a:srgbClr val="FFFF00"/>
              </a:solidFill>
            </a:endParaRPr>
          </a:p>
        </p:txBody>
      </p:sp>
    </p:spTree>
  </p:cSld>
  <p:clrMapOvr>
    <a:masterClrMapping/>
  </p:clrMapOvr>
  <p:transition>
    <p:dissolv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5" name="Rectangle 3">
            <a:extLst>
              <a:ext uri="{FF2B5EF4-FFF2-40B4-BE49-F238E27FC236}">
                <a16:creationId xmlns:a16="http://schemas.microsoft.com/office/drawing/2014/main" id="{EF367628-10DC-49F5-6F77-EB203EB5FAD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914400"/>
            <a:ext cx="9144000" cy="5943600"/>
          </a:xfrm>
        </p:spPr>
        <p:txBody>
          <a:bodyPr/>
          <a:lstStyle/>
          <a:p>
            <a:pPr eaLnBrk="1" hangingPunct="1"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36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Assessment of the general state of health</a:t>
            </a:r>
          </a:p>
          <a:p>
            <a:pPr marL="0" indent="0" eaLnBrk="1" hangingPunct="1">
              <a:buClr>
                <a:srgbClr val="FF0000"/>
              </a:buClr>
              <a:buNone/>
              <a:defRPr/>
            </a:pPr>
            <a:r>
              <a:rPr lang="en-US" sz="36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(constitution, age, previous and accompanying diseases, allergies, previous surgical interventions, injuries)</a:t>
            </a:r>
          </a:p>
          <a:p>
            <a:pPr eaLnBrk="1" hangingPunct="1"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36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Adequate intake of fluids, electrolytes, proteins, calories, vitamins, antibiotics, </a:t>
            </a:r>
            <a:r>
              <a:rPr lang="en-US" sz="3600" b="1" dirty="0" err="1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cardiotonics</a:t>
            </a:r>
            <a:r>
              <a:rPr lang="en-US" sz="36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 and patient care</a:t>
            </a:r>
          </a:p>
          <a:p>
            <a:pPr eaLnBrk="1" hangingPunct="1"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36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These measures are necessary for patients exhausted by starvation (malignant disease).</a:t>
            </a:r>
            <a:endParaRPr lang="en-US" sz="2400" dirty="0"/>
          </a:p>
        </p:txBody>
      </p:sp>
      <p:sp>
        <p:nvSpPr>
          <p:cNvPr id="18436" name="Rectangle 4">
            <a:extLst>
              <a:ext uri="{FF2B5EF4-FFF2-40B4-BE49-F238E27FC236}">
                <a16:creationId xmlns:a16="http://schemas.microsoft.com/office/drawing/2014/main" id="{F8428184-1A57-5DF8-8DF4-32B02F5AE0A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914400"/>
          </a:xfrm>
        </p:spPr>
        <p:txBody>
          <a:bodyPr/>
          <a:lstStyle/>
          <a:p>
            <a:pPr eaLnBrk="1" hangingPunct="1">
              <a:defRPr/>
            </a:pPr>
            <a:r>
              <a:rPr lang="en-US" sz="4000" b="1" dirty="0">
                <a:solidFill>
                  <a:srgbClr val="00FF00"/>
                </a:solidFill>
                <a:latin typeface="Times New Roman" pitchFamily="18" charset="0"/>
                <a:cs typeface="Times New Roman" pitchFamily="18" charset="0"/>
              </a:rPr>
              <a:t>Preoperative preparation </a:t>
            </a:r>
          </a:p>
        </p:txBody>
      </p:sp>
    </p:spTree>
  </p:cSld>
  <p:clrMapOvr>
    <a:masterClrMapping/>
  </p:clrMapOvr>
  <p:transition>
    <p:dissolv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>
            <a:extLst>
              <a:ext uri="{FF2B5EF4-FFF2-40B4-BE49-F238E27FC236}">
                <a16:creationId xmlns:a16="http://schemas.microsoft.com/office/drawing/2014/main" id="{3BDE3A05-07CD-B80C-BF03-90D257F11CBA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914400"/>
          </a:xfrm>
        </p:spPr>
        <p:txBody>
          <a:bodyPr/>
          <a:lstStyle/>
          <a:p>
            <a:pPr eaLnBrk="1" hangingPunct="1">
              <a:defRPr/>
            </a:pPr>
            <a:r>
              <a:rPr lang="sr-Latn-RS" sz="4000" b="1" dirty="0">
                <a:solidFill>
                  <a:srgbClr val="00FF00"/>
                </a:solidFill>
                <a:latin typeface="Times New Roman" pitchFamily="18" charset="0"/>
                <a:cs typeface="Times New Roman" pitchFamily="18" charset="0"/>
              </a:rPr>
              <a:t>Postoperative course</a:t>
            </a:r>
            <a:endParaRPr lang="en-US" sz="4000" b="1" dirty="0">
              <a:solidFill>
                <a:srgbClr val="00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9459" name="Rectangle 3">
            <a:extLst>
              <a:ext uri="{FF2B5EF4-FFF2-40B4-BE49-F238E27FC236}">
                <a16:creationId xmlns:a16="http://schemas.microsoft.com/office/drawing/2014/main" id="{3F465838-0668-8869-BEE6-F2740DFE6DC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838200"/>
            <a:ext cx="9144000" cy="6019800"/>
          </a:xfrm>
        </p:spPr>
        <p:txBody>
          <a:bodyPr/>
          <a:lstStyle/>
          <a:p>
            <a:pPr eaLnBrk="1" hangingPunct="1"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Postoperative period - the time from the end of the operation to recovery</a:t>
            </a:r>
          </a:p>
          <a:p>
            <a:pPr eaLnBrk="1" hangingPunct="1"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Pathophysiological processes, sudden and unforeseen complications in this period can be crucial for healing</a:t>
            </a:r>
          </a:p>
          <a:p>
            <a:pPr eaLnBrk="1" hangingPunct="1"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Changes that may occur in the postoperative course</a:t>
            </a:r>
          </a:p>
          <a:p>
            <a:pPr eaLnBrk="1" hangingPunct="1"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General (weakness, fatigue, thirst, oliguria, tachycardia, increase of nitrogen substances in the blood)</a:t>
            </a:r>
          </a:p>
          <a:p>
            <a:pPr eaLnBrk="1" hangingPunct="1"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Local (pain, edema, hyperemia, temperature, leukocyte infiltration)</a:t>
            </a:r>
          </a:p>
        </p:txBody>
      </p:sp>
    </p:spTree>
  </p:cSld>
  <p:clrMapOvr>
    <a:masterClrMapping/>
  </p:clrMapOvr>
  <p:transition>
    <p:dissolv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3" name="Rectangle 3">
            <a:extLst>
              <a:ext uri="{FF2B5EF4-FFF2-40B4-BE49-F238E27FC236}">
                <a16:creationId xmlns:a16="http://schemas.microsoft.com/office/drawing/2014/main" id="{4EC09B90-7DA8-0B7E-FE42-8500B59930B0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914400"/>
            <a:ext cx="9144000" cy="5943600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sr-Latn-R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General disorders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sr-Latn-R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Feeling of thirst (vomiting, polyuria, perspiration, skin)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sr-Latn-R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Tachycardia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sr-Latn-R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Temperature (resorptive for 2-3 days, high - wound infection)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sr-Latn-R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Intestinal paresis (lasts 24-48 hours)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sr-Latn-R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Fatigue, weakness (operative trauma, anemia, hypoproteinemia)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sr-Latn-R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Leukocytosis, drop in erythrocytes, hyperglycemia, acidosis, alkalosis</a:t>
            </a:r>
            <a:endParaRPr lang="en-US" sz="2400" dirty="0">
              <a:solidFill>
                <a:srgbClr val="FFFF00"/>
              </a:solidFill>
            </a:endParaRPr>
          </a:p>
        </p:txBody>
      </p:sp>
      <p:sp>
        <p:nvSpPr>
          <p:cNvPr id="20484" name="Rectangle 4">
            <a:extLst>
              <a:ext uri="{FF2B5EF4-FFF2-40B4-BE49-F238E27FC236}">
                <a16:creationId xmlns:a16="http://schemas.microsoft.com/office/drawing/2014/main" id="{9D59C08C-7E3F-C0DC-8AB4-B449210D069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066800"/>
          </a:xfrm>
        </p:spPr>
        <p:txBody>
          <a:bodyPr/>
          <a:lstStyle/>
          <a:p>
            <a:pPr eaLnBrk="1" hangingPunct="1">
              <a:defRPr/>
            </a:pPr>
            <a:r>
              <a:rPr lang="sr-Latn-RS" sz="4000" b="1" dirty="0">
                <a:solidFill>
                  <a:srgbClr val="00FF00"/>
                </a:solidFill>
                <a:latin typeface="Times New Roman" pitchFamily="18" charset="0"/>
                <a:cs typeface="Times New Roman" pitchFamily="18" charset="0"/>
              </a:rPr>
              <a:t>Postoperative course</a:t>
            </a:r>
            <a:endParaRPr lang="en-US" sz="4000" b="1" dirty="0">
              <a:solidFill>
                <a:srgbClr val="00FF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dissolv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7" name="Rectangle 3">
            <a:extLst>
              <a:ext uri="{FF2B5EF4-FFF2-40B4-BE49-F238E27FC236}">
                <a16:creationId xmlns:a16="http://schemas.microsoft.com/office/drawing/2014/main" id="{457CBABC-21DC-8713-66D2-77FDE72E158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838200"/>
            <a:ext cx="9144000" cy="6019800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sr-Latn-R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Disorder of water and salt exchange (dehydration, hemoconcentration, hypoperfusion, uremia, hyponatremia, hypo or hyperkalemia)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sr-Latn-R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Hypoproteinemia (decrease in albumin and increase in globulin, especially fibrinogen)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sr-Latn-R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It occurs due to tissue trauma, exudate, increased protein breakdown in the purulent process, burning in oxidative processes without food intake.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sr-Latn-RS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IMPORTANT - feeding the patient parenterally or enterally</a:t>
            </a:r>
            <a:endParaRPr lang="en-US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1508" name="Rectangle 4">
            <a:extLst>
              <a:ext uri="{FF2B5EF4-FFF2-40B4-BE49-F238E27FC236}">
                <a16:creationId xmlns:a16="http://schemas.microsoft.com/office/drawing/2014/main" id="{7620BCDF-1615-8A06-46FC-4F5E6B3B95E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838200"/>
          </a:xfrm>
        </p:spPr>
        <p:txBody>
          <a:bodyPr/>
          <a:lstStyle/>
          <a:p>
            <a:pPr eaLnBrk="1" hangingPunct="1">
              <a:defRPr/>
            </a:pPr>
            <a:r>
              <a:rPr lang="sr-Latn-RS" sz="4000" b="1" dirty="0">
                <a:solidFill>
                  <a:srgbClr val="00FF00"/>
                </a:solidFill>
                <a:latin typeface="Times New Roman" pitchFamily="18" charset="0"/>
                <a:cs typeface="Times New Roman" pitchFamily="18" charset="0"/>
              </a:rPr>
              <a:t>Postoperative course</a:t>
            </a:r>
            <a:endParaRPr lang="en-US" sz="4000" b="1" dirty="0">
              <a:solidFill>
                <a:srgbClr val="00FF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dissolv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1" name="Rectangle 3">
            <a:extLst>
              <a:ext uri="{FF2B5EF4-FFF2-40B4-BE49-F238E27FC236}">
                <a16:creationId xmlns:a16="http://schemas.microsoft.com/office/drawing/2014/main" id="{B2FB4E5B-61C9-C67E-9E50-C948EB118CBF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xfrm>
            <a:off x="0" y="1066800"/>
            <a:ext cx="9144000" cy="5791200"/>
          </a:xfrm>
        </p:spPr>
        <p:txBody>
          <a:bodyPr/>
          <a:lstStyle/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Prophylaxis of postoperative complications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The best prophylaxis is a good preoperative preparation of the patient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Minimal tissue trauma during surgery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Control of the operative wound and drains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Rehydration of the patient (BP, pulse, CVP, diuresis, tissue saturation)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Patient nutrition (plasma, amino acids, parenteral and enteral intake of high-calorie preparations)</a:t>
            </a:r>
          </a:p>
          <a:p>
            <a:pPr eaLnBrk="1" hangingPunct="1">
              <a:lnSpc>
                <a:spcPct val="90000"/>
              </a:lnSpc>
              <a:buClr>
                <a:srgbClr val="FF0000"/>
              </a:buClr>
              <a:buFont typeface="Wingdings" panose="05000000000000000000" pitchFamily="2" charset="2"/>
              <a:buChar char="v"/>
              <a:defRPr/>
            </a:pPr>
            <a:r>
              <a:rPr lang="en-US" sz="2800" b="1" dirty="0">
                <a:solidFill>
                  <a:srgbClr val="FFFF00"/>
                </a:solidFill>
                <a:latin typeface="Times New Roman" pitchFamily="18" charset="0"/>
                <a:cs typeface="Times New Roman" pitchFamily="18" charset="0"/>
              </a:rPr>
              <a:t>Early rehabilitation (active movements in bed, breathing exercises)</a:t>
            </a:r>
            <a:endParaRPr lang="en-US" sz="2800" b="1" u="sng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2532" name="Rectangle 4">
            <a:extLst>
              <a:ext uri="{FF2B5EF4-FFF2-40B4-BE49-F238E27FC236}">
                <a16:creationId xmlns:a16="http://schemas.microsoft.com/office/drawing/2014/main" id="{CAA465E9-C375-313F-3FEB-8C500BF534E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0" y="-304800"/>
            <a:ext cx="9144000" cy="1752600"/>
          </a:xfrm>
        </p:spPr>
        <p:txBody>
          <a:bodyPr/>
          <a:lstStyle/>
          <a:p>
            <a:pPr eaLnBrk="1" hangingPunct="1">
              <a:buClr>
                <a:srgbClr val="00FF00"/>
              </a:buClr>
              <a:defRPr/>
            </a:pPr>
            <a:r>
              <a:rPr lang="sr-Latn-RS" sz="4000" b="1" dirty="0">
                <a:solidFill>
                  <a:srgbClr val="00FF00"/>
                </a:solidFill>
                <a:latin typeface="Times New Roman" pitchFamily="18" charset="0"/>
                <a:cs typeface="Times New Roman" pitchFamily="18" charset="0"/>
              </a:rPr>
              <a:t>Postoperative course</a:t>
            </a:r>
            <a:endParaRPr lang="en-US" sz="4000" b="1" dirty="0">
              <a:solidFill>
                <a:srgbClr val="00FF0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ransition>
    <p:dissolve/>
  </p:transition>
</p:sld>
</file>

<file path=ppt/theme/theme1.xml><?xml version="1.0" encoding="utf-8"?>
<a:theme xmlns:a="http://schemas.openxmlformats.org/drawingml/2006/main" name="Globe">
  <a:themeElements>
    <a:clrScheme name="Globe 3">
      <a:dk1>
        <a:srgbClr val="003B76"/>
      </a:dk1>
      <a:lt1>
        <a:srgbClr val="FFFFFF"/>
      </a:lt1>
      <a:dk2>
        <a:srgbClr val="0066CC"/>
      </a:dk2>
      <a:lt2>
        <a:srgbClr val="CCECFF"/>
      </a:lt2>
      <a:accent1>
        <a:srgbClr val="33CCCC"/>
      </a:accent1>
      <a:accent2>
        <a:srgbClr val="66CCFF"/>
      </a:accent2>
      <a:accent3>
        <a:srgbClr val="AAB8E2"/>
      </a:accent3>
      <a:accent4>
        <a:srgbClr val="DADADA"/>
      </a:accent4>
      <a:accent5>
        <a:srgbClr val="ADE2E2"/>
      </a:accent5>
      <a:accent6>
        <a:srgbClr val="5CB9E7"/>
      </a:accent6>
      <a:hlink>
        <a:srgbClr val="FFFFCC"/>
      </a:hlink>
      <a:folHlink>
        <a:srgbClr val="FFCC66"/>
      </a:folHlink>
    </a:clrScheme>
    <a:fontScheme name="Globe">
      <a:majorFont>
        <a:latin typeface="Arial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Globe 1">
        <a:dk1>
          <a:srgbClr val="622100"/>
        </a:dk1>
        <a:lt1>
          <a:srgbClr val="FFFFFF"/>
        </a:lt1>
        <a:dk2>
          <a:srgbClr val="800000"/>
        </a:dk2>
        <a:lt2>
          <a:srgbClr val="FFFFCC"/>
        </a:lt2>
        <a:accent1>
          <a:srgbClr val="E42B00"/>
        </a:accent1>
        <a:accent2>
          <a:srgbClr val="996600"/>
        </a:accent2>
        <a:accent3>
          <a:srgbClr val="C0AAAA"/>
        </a:accent3>
        <a:accent4>
          <a:srgbClr val="DADADA"/>
        </a:accent4>
        <a:accent5>
          <a:srgbClr val="EFACAA"/>
        </a:accent5>
        <a:accent6>
          <a:srgbClr val="8A5C00"/>
        </a:accent6>
        <a:hlink>
          <a:srgbClr val="FADF6C"/>
        </a:hlink>
        <a:folHlink>
          <a:srgbClr val="FF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2">
        <a:dk1>
          <a:srgbClr val="5F4545"/>
        </a:dk1>
        <a:lt1>
          <a:srgbClr val="FFFFFF"/>
        </a:lt1>
        <a:dk2>
          <a:srgbClr val="8F6969"/>
        </a:dk2>
        <a:lt2>
          <a:srgbClr val="FFFFCC"/>
        </a:lt2>
        <a:accent1>
          <a:srgbClr val="CC6600"/>
        </a:accent1>
        <a:accent2>
          <a:srgbClr val="924C0C"/>
        </a:accent2>
        <a:accent3>
          <a:srgbClr val="C6B9B9"/>
        </a:accent3>
        <a:accent4>
          <a:srgbClr val="DADADA"/>
        </a:accent4>
        <a:accent5>
          <a:srgbClr val="E2B8AA"/>
        </a:accent5>
        <a:accent6>
          <a:srgbClr val="84440A"/>
        </a:accent6>
        <a:hlink>
          <a:srgbClr val="CFD375"/>
        </a:hlink>
        <a:folHlink>
          <a:srgbClr val="98BB9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3">
        <a:dk1>
          <a:srgbClr val="003B76"/>
        </a:dk1>
        <a:lt1>
          <a:srgbClr val="FFFFFF"/>
        </a:lt1>
        <a:dk2>
          <a:srgbClr val="0066CC"/>
        </a:dk2>
        <a:lt2>
          <a:srgbClr val="CCECFF"/>
        </a:lt2>
        <a:accent1>
          <a:srgbClr val="33CCCC"/>
        </a:accent1>
        <a:accent2>
          <a:srgbClr val="66CCFF"/>
        </a:accent2>
        <a:accent3>
          <a:srgbClr val="AAB8E2"/>
        </a:accent3>
        <a:accent4>
          <a:srgbClr val="DADADA"/>
        </a:accent4>
        <a:accent5>
          <a:srgbClr val="ADE2E2"/>
        </a:accent5>
        <a:accent6>
          <a:srgbClr val="5CB9E7"/>
        </a:accent6>
        <a:hlink>
          <a:srgbClr val="FFFFCC"/>
        </a:hlink>
        <a:folHlink>
          <a:srgbClr val="FFCC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4">
        <a:dk1>
          <a:srgbClr val="005856"/>
        </a:dk1>
        <a:lt1>
          <a:srgbClr val="FFFFFF"/>
        </a:lt1>
        <a:dk2>
          <a:srgbClr val="008080"/>
        </a:dk2>
        <a:lt2>
          <a:srgbClr val="FFFFCC"/>
        </a:lt2>
        <a:accent1>
          <a:srgbClr val="0099CC"/>
        </a:accent1>
        <a:accent2>
          <a:srgbClr val="00CCFF"/>
        </a:accent2>
        <a:accent3>
          <a:srgbClr val="AAC0C0"/>
        </a:accent3>
        <a:accent4>
          <a:srgbClr val="DADADA"/>
        </a:accent4>
        <a:accent5>
          <a:srgbClr val="AACAE2"/>
        </a:accent5>
        <a:accent6>
          <a:srgbClr val="00B9E7"/>
        </a:accent6>
        <a:hlink>
          <a:srgbClr val="1ACE9F"/>
        </a:hlink>
        <a:folHlink>
          <a:srgbClr val="948CCE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5">
        <a:dk1>
          <a:srgbClr val="3C5436"/>
        </a:dk1>
        <a:lt1>
          <a:srgbClr val="FFFFFF"/>
        </a:lt1>
        <a:dk2>
          <a:srgbClr val="5F8656"/>
        </a:dk2>
        <a:lt2>
          <a:srgbClr val="D6D8C0"/>
        </a:lt2>
        <a:accent1>
          <a:srgbClr val="61733D"/>
        </a:accent1>
        <a:accent2>
          <a:srgbClr val="324A39"/>
        </a:accent2>
        <a:accent3>
          <a:srgbClr val="B6C3B4"/>
        </a:accent3>
        <a:accent4>
          <a:srgbClr val="DADADA"/>
        </a:accent4>
        <a:accent5>
          <a:srgbClr val="B7BCAF"/>
        </a:accent5>
        <a:accent6>
          <a:srgbClr val="2C4233"/>
        </a:accent6>
        <a:hlink>
          <a:srgbClr val="73D588"/>
        </a:hlink>
        <a:folHlink>
          <a:srgbClr val="6F99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6">
        <a:dk1>
          <a:srgbClr val="5B7B65"/>
        </a:dk1>
        <a:lt1>
          <a:srgbClr val="FFFFFF"/>
        </a:lt1>
        <a:dk2>
          <a:srgbClr val="9ABE9D"/>
        </a:dk2>
        <a:lt2>
          <a:srgbClr val="336600"/>
        </a:lt2>
        <a:accent1>
          <a:srgbClr val="00CC66"/>
        </a:accent1>
        <a:accent2>
          <a:srgbClr val="4E7050"/>
        </a:accent2>
        <a:accent3>
          <a:srgbClr val="CADBCC"/>
        </a:accent3>
        <a:accent4>
          <a:srgbClr val="DADADA"/>
        </a:accent4>
        <a:accent5>
          <a:srgbClr val="AAE2B8"/>
        </a:accent5>
        <a:accent6>
          <a:srgbClr val="466548"/>
        </a:accent6>
        <a:hlink>
          <a:srgbClr val="FFFFCC"/>
        </a:hlink>
        <a:folHlink>
          <a:srgbClr val="9CE8A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7">
        <a:dk1>
          <a:srgbClr val="4C4E44"/>
        </a:dk1>
        <a:lt1>
          <a:srgbClr val="FFFFFF"/>
        </a:lt1>
        <a:dk2>
          <a:srgbClr val="686B5D"/>
        </a:dk2>
        <a:lt2>
          <a:srgbClr val="D6D5C6"/>
        </a:lt2>
        <a:accent1>
          <a:srgbClr val="898D79"/>
        </a:accent1>
        <a:accent2>
          <a:srgbClr val="4D4F45"/>
        </a:accent2>
        <a:accent3>
          <a:srgbClr val="B9BAB6"/>
        </a:accent3>
        <a:accent4>
          <a:srgbClr val="DADADA"/>
        </a:accent4>
        <a:accent5>
          <a:srgbClr val="C4C5BE"/>
        </a:accent5>
        <a:accent6>
          <a:srgbClr val="45473E"/>
        </a:accent6>
        <a:hlink>
          <a:srgbClr val="58BE67"/>
        </a:hlink>
        <a:folHlink>
          <a:srgbClr val="C0C64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Globe 8">
        <a:dk1>
          <a:srgbClr val="000000"/>
        </a:dk1>
        <a:lt1>
          <a:srgbClr val="FFFFDD"/>
        </a:lt1>
        <a:dk2>
          <a:srgbClr val="000000"/>
        </a:dk2>
        <a:lt2>
          <a:srgbClr val="98977A"/>
        </a:lt2>
        <a:accent1>
          <a:srgbClr val="BDCDA7"/>
        </a:accent1>
        <a:accent2>
          <a:srgbClr val="A0D060"/>
        </a:accent2>
        <a:accent3>
          <a:srgbClr val="FFFFEB"/>
        </a:accent3>
        <a:accent4>
          <a:srgbClr val="000000"/>
        </a:accent4>
        <a:accent5>
          <a:srgbClr val="DBE3D0"/>
        </a:accent5>
        <a:accent6>
          <a:srgbClr val="91BC56"/>
        </a:accent6>
        <a:hlink>
          <a:srgbClr val="FADD4E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Globe</Template>
  <TotalTime>937</TotalTime>
  <Words>538</Words>
  <Application>Microsoft Office PowerPoint</Application>
  <PresentationFormat>On-screen Show (4:3)</PresentationFormat>
  <Paragraphs>60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5" baseType="lpstr">
      <vt:lpstr>Verdana</vt:lpstr>
      <vt:lpstr>Arial</vt:lpstr>
      <vt:lpstr>Wingdings</vt:lpstr>
      <vt:lpstr>Calibri</vt:lpstr>
      <vt:lpstr>Times New Roman</vt:lpstr>
      <vt:lpstr>Globe</vt:lpstr>
      <vt:lpstr>Preoperative preparation and postoperative course</vt:lpstr>
      <vt:lpstr>Preoperative preparation </vt:lpstr>
      <vt:lpstr>Indications for surgery</vt:lpstr>
      <vt:lpstr>Preoperative preparation </vt:lpstr>
      <vt:lpstr>Preoperative preparation </vt:lpstr>
      <vt:lpstr>Postoperative course</vt:lpstr>
      <vt:lpstr>Postoperative course</vt:lpstr>
      <vt:lpstr>Postoperative course</vt:lpstr>
      <vt:lpstr>Postoperative course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Преоперативна припрема</dc:title>
  <dc:creator>Radovanovic</dc:creator>
  <cp:lastModifiedBy>abc</cp:lastModifiedBy>
  <cp:revision>34</cp:revision>
  <dcterms:created xsi:type="dcterms:W3CDTF">2011-10-02T16:54:50Z</dcterms:created>
  <dcterms:modified xsi:type="dcterms:W3CDTF">2023-09-02T11:31:03Z</dcterms:modified>
</cp:coreProperties>
</file>

<file path=docProps/thumbnail.jpeg>
</file>